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02_0.xml" ContentType="application/vnd.ms-powerpoint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9"/>
  </p:notesMasterIdLst>
  <p:sldIdLst>
    <p:sldId id="256" r:id="rId2"/>
    <p:sldId id="258" r:id="rId3"/>
    <p:sldId id="304" r:id="rId4"/>
    <p:sldId id="307" r:id="rId5"/>
    <p:sldId id="310" r:id="rId6"/>
    <p:sldId id="305" r:id="rId7"/>
    <p:sldId id="308" r:id="rId8"/>
    <p:sldId id="315" r:id="rId9"/>
    <p:sldId id="312" r:id="rId10"/>
    <p:sldId id="320" r:id="rId11"/>
    <p:sldId id="317" r:id="rId12"/>
    <p:sldId id="319" r:id="rId13"/>
    <p:sldId id="313" r:id="rId14"/>
    <p:sldId id="316" r:id="rId15"/>
    <p:sldId id="318" r:id="rId16"/>
    <p:sldId id="321" r:id="rId17"/>
    <p:sldId id="264" r:id="rId18"/>
  </p:sldIdLst>
  <p:sldSz cx="9144000" cy="5143500" type="screen16x9"/>
  <p:notesSz cx="6858000" cy="9144000"/>
  <p:embeddedFontLst>
    <p:embeddedFont>
      <p:font typeface="Anaheim" pitchFamily="2" charset="77"/>
      <p:regular r:id="rId20"/>
      <p:bold r:id="rId21"/>
    </p:embeddedFont>
    <p:embeddedFont>
      <p:font typeface="Lato" panose="020F0502020204030203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95F2453-C94F-69FE-8ED5-A9D79013334F}" name="Sasi, Sanjana" initials="SS" userId="S::sxs230075@utdallas.edu::39248900-bdd1-4911-84d0-6dacf252bd52" providerId="AD"/>
  <p188:author id="{1ED7EDE8-8FCE-E971-7B7A-30DB1592F9C3}" name="Subramanian, Sri Priyadharshini" initials="" userId="S::sxs230140@utdallas.edu::3d76843e-5d3a-408a-8108-99a57232e30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DA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45A89-E19E-444B-AC59-12C9D1ACA57D}" v="32" dt="2024-12-04T00:24:59.132"/>
    <p1510:client id="{07C51F8C-56BF-0D8D-8EBC-77E0F0477DAB}" v="1192" dt="2024-12-04T06:07:47.283"/>
    <p1510:client id="{D8CCA11A-5D9A-ED96-3831-B4BD794FA0C0}" v="3264" dt="2024-12-04T06:40:13.805"/>
  </p1510:revLst>
</p1510:revInfo>
</file>

<file path=ppt/tableStyles.xml><?xml version="1.0" encoding="utf-8"?>
<a:tblStyleLst xmlns:a="http://schemas.openxmlformats.org/drawingml/2006/main" def="{5421B3EE-B4F6-4FBB-9F87-1EBE2BAF6EE9}">
  <a:tblStyle styleId="{5421B3EE-B4F6-4FBB-9F87-1EBE2BAF6E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6017F0F-7DFB-44C6-96E3-CBAABFE41D4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bramanian, Sri Priyadharshini" userId="S::sxs230140@utdallas.edu::3d76843e-5d3a-408a-8108-99a57232e302" providerId="AD" clId="Web-{D8CCA11A-5D9A-ED96-3831-B4BD794FA0C0}"/>
    <pc:docChg chg="addSld delSld modSld modMainMaster">
      <pc:chgData name="Subramanian, Sri Priyadharshini" userId="S::sxs230140@utdallas.edu::3d76843e-5d3a-408a-8108-99a57232e302" providerId="AD" clId="Web-{D8CCA11A-5D9A-ED96-3831-B4BD794FA0C0}" dt="2024-12-04T06:40:11.993" v="2451"/>
      <pc:docMkLst>
        <pc:docMk/>
      </pc:docMkLst>
      <pc:sldChg chg="delSp modSp">
        <pc:chgData name="Subramanian, Sri Priyadharshini" userId="S::sxs230140@utdallas.edu::3d76843e-5d3a-408a-8108-99a57232e302" providerId="AD" clId="Web-{D8CCA11A-5D9A-ED96-3831-B4BD794FA0C0}" dt="2024-12-04T05:39:25.609" v="2441" actId="20577"/>
        <pc:sldMkLst>
          <pc:docMk/>
          <pc:sldMk cId="0" sldId="256"/>
        </pc:sldMkLst>
        <pc:spChg chg="mod">
          <ac:chgData name="Subramanian, Sri Priyadharshini" userId="S::sxs230140@utdallas.edu::3d76843e-5d3a-408a-8108-99a57232e302" providerId="AD" clId="Web-{D8CCA11A-5D9A-ED96-3831-B4BD794FA0C0}" dt="2024-12-04T05:39:25.609" v="2441" actId="20577"/>
          <ac:spMkLst>
            <pc:docMk/>
            <pc:sldMk cId="0" sldId="256"/>
            <ac:spMk id="190" creationId="{00000000-0000-0000-0000-000000000000}"/>
          </ac:spMkLst>
        </pc:spChg>
        <pc:spChg chg="del mod">
          <ac:chgData name="Subramanian, Sri Priyadharshini" userId="S::sxs230140@utdallas.edu::3d76843e-5d3a-408a-8108-99a57232e302" providerId="AD" clId="Web-{D8CCA11A-5D9A-ED96-3831-B4BD794FA0C0}" dt="2024-12-03T21:23:11.810" v="61"/>
          <ac:spMkLst>
            <pc:docMk/>
            <pc:sldMk cId="0" sldId="256"/>
            <ac:spMk id="191" creationId="{00000000-0000-0000-0000-000000000000}"/>
          </ac:spMkLst>
        </pc:spChg>
        <pc:picChg chg="del mod">
          <ac:chgData name="Subramanian, Sri Priyadharshini" userId="S::sxs230140@utdallas.edu::3d76843e-5d3a-408a-8108-99a57232e302" providerId="AD" clId="Web-{D8CCA11A-5D9A-ED96-3831-B4BD794FA0C0}" dt="2024-12-03T21:13:54.145" v="1"/>
          <ac:picMkLst>
            <pc:docMk/>
            <pc:sldMk cId="0" sldId="256"/>
            <ac:picMk id="189" creationId="{00000000-0000-0000-0000-000000000000}"/>
          </ac:picMkLst>
        </pc:picChg>
      </pc:sldChg>
      <pc:sldChg chg="addSp delSp modSp">
        <pc:chgData name="Subramanian, Sri Priyadharshini" userId="S::sxs230140@utdallas.edu::3d76843e-5d3a-408a-8108-99a57232e302" providerId="AD" clId="Web-{D8CCA11A-5D9A-ED96-3831-B4BD794FA0C0}" dt="2024-12-04T05:38:09.309" v="2432"/>
        <pc:sldMkLst>
          <pc:docMk/>
          <pc:sldMk cId="0" sldId="258"/>
        </pc:sldMkLst>
        <pc:spChg chg="add mod">
          <ac:chgData name="Subramanian, Sri Priyadharshini" userId="S::sxs230140@utdallas.edu::3d76843e-5d3a-408a-8108-99a57232e302" providerId="AD" clId="Web-{D8CCA11A-5D9A-ED96-3831-B4BD794FA0C0}" dt="2024-12-03T21:24:35.770" v="83" actId="1076"/>
          <ac:spMkLst>
            <pc:docMk/>
            <pc:sldMk cId="0" sldId="258"/>
            <ac:spMk id="3" creationId="{930ABD26-A8E1-55A1-9E22-5D56E8780224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3T21:22:55.215" v="57"/>
          <ac:spMkLst>
            <pc:docMk/>
            <pc:sldMk cId="0" sldId="258"/>
            <ac:spMk id="5" creationId="{BD79E6BE-FDFC-4DD9-29AF-7BFFAC9F2F8B}"/>
          </ac:spMkLst>
        </pc:spChg>
        <pc:spChg chg="add del">
          <ac:chgData name="Subramanian, Sri Priyadharshini" userId="S::sxs230140@utdallas.edu::3d76843e-5d3a-408a-8108-99a57232e302" providerId="AD" clId="Web-{D8CCA11A-5D9A-ED96-3831-B4BD794FA0C0}" dt="2024-12-03T21:23:47.438" v="68"/>
          <ac:spMkLst>
            <pc:docMk/>
            <pc:sldMk cId="0" sldId="258"/>
            <ac:spMk id="7" creationId="{1D961946-B31B-06C9-591C-E45A80F3DDF6}"/>
          </ac:spMkLst>
        </pc:spChg>
        <pc:spChg chg="add del">
          <ac:chgData name="Subramanian, Sri Priyadharshini" userId="S::sxs230140@utdallas.edu::3d76843e-5d3a-408a-8108-99a57232e302" providerId="AD" clId="Web-{D8CCA11A-5D9A-ED96-3831-B4BD794FA0C0}" dt="2024-12-03T21:24:06.017" v="70"/>
          <ac:spMkLst>
            <pc:docMk/>
            <pc:sldMk cId="0" sldId="258"/>
            <ac:spMk id="8" creationId="{A81800E2-E8CB-96C8-4A13-31DC8E5F0808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29:24.306" v="140" actId="1076"/>
          <ac:spMkLst>
            <pc:docMk/>
            <pc:sldMk cId="0" sldId="258"/>
            <ac:spMk id="9" creationId="{DB83AC06-1C40-9810-4A82-8470584D3207}"/>
          </ac:spMkLst>
        </pc:spChg>
        <pc:spChg chg="add mod ord">
          <ac:chgData name="Subramanian, Sri Priyadharshini" userId="S::sxs230140@utdallas.edu::3d76843e-5d3a-408a-8108-99a57232e302" providerId="AD" clId="Web-{D8CCA11A-5D9A-ED96-3831-B4BD794FA0C0}" dt="2024-12-03T21:29:47.824" v="145" actId="1076"/>
          <ac:spMkLst>
            <pc:docMk/>
            <pc:sldMk cId="0" sldId="258"/>
            <ac:spMk id="10" creationId="{7A13EDB3-5071-5A22-A350-A79AB6311EF0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29:40.714" v="143" actId="1076"/>
          <ac:spMkLst>
            <pc:docMk/>
            <pc:sldMk cId="0" sldId="258"/>
            <ac:spMk id="11" creationId="{F0589C12-3CB8-2BE8-7256-1502F8FD8D60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26:20.121" v="106"/>
          <ac:spMkLst>
            <pc:docMk/>
            <pc:sldMk cId="0" sldId="258"/>
            <ac:spMk id="12" creationId="{943B3170-D5B8-43AA-9B53-923F25A173FF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26:21.996" v="107"/>
          <ac:spMkLst>
            <pc:docMk/>
            <pc:sldMk cId="0" sldId="258"/>
            <ac:spMk id="13" creationId="{789C3AD4-2DFD-FD51-2726-C22E610E192F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26:24.278" v="108"/>
          <ac:spMkLst>
            <pc:docMk/>
            <pc:sldMk cId="0" sldId="258"/>
            <ac:spMk id="14" creationId="{456CFF5B-7796-4E6A-05C9-256927152B79}"/>
          </ac:spMkLst>
        </pc:spChg>
        <pc:spChg chg="add mod ord">
          <ac:chgData name="Subramanian, Sri Priyadharshini" userId="S::sxs230140@utdallas.edu::3d76843e-5d3a-408a-8108-99a57232e302" providerId="AD" clId="Web-{D8CCA11A-5D9A-ED96-3831-B4BD794FA0C0}" dt="2024-12-04T05:38:01.371" v="2430"/>
          <ac:spMkLst>
            <pc:docMk/>
            <pc:sldMk cId="0" sldId="258"/>
            <ac:spMk id="15" creationId="{5393B294-CE3D-90D9-C9EF-61EBDC0D8B63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50"/>
          <ac:spMkLst>
            <pc:docMk/>
            <pc:sldMk cId="0" sldId="258"/>
            <ac:spMk id="16" creationId="{1ED22998-5833-70CC-B267-AD0D83C3D2F9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49"/>
          <ac:spMkLst>
            <pc:docMk/>
            <pc:sldMk cId="0" sldId="258"/>
            <ac:spMk id="17" creationId="{5E24CE70-342C-1A08-CA26-C70CED03FD7D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48"/>
          <ac:spMkLst>
            <pc:docMk/>
            <pc:sldMk cId="0" sldId="258"/>
            <ac:spMk id="18" creationId="{02DF39CE-E1EF-746F-5512-3F293B6524C0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47"/>
          <ac:spMkLst>
            <pc:docMk/>
            <pc:sldMk cId="0" sldId="258"/>
            <ac:spMk id="19" creationId="{03FEB293-CC65-C3B7-7C67-2B6A1C53B267}"/>
          </ac:spMkLst>
        </pc:spChg>
        <pc:spChg chg="add mod ord">
          <ac:chgData name="Subramanian, Sri Priyadharshini" userId="S::sxs230140@utdallas.edu::3d76843e-5d3a-408a-8108-99a57232e302" providerId="AD" clId="Web-{D8CCA11A-5D9A-ED96-3831-B4BD794FA0C0}" dt="2024-12-04T05:38:09.309" v="2432"/>
          <ac:spMkLst>
            <pc:docMk/>
            <pc:sldMk cId="0" sldId="258"/>
            <ac:spMk id="20" creationId="{EF4461C3-33DB-31AF-D7B5-C2EE50C4436E}"/>
          </ac:spMkLst>
        </pc:spChg>
        <pc:spChg chg="add mod ord">
          <ac:chgData name="Subramanian, Sri Priyadharshini" userId="S::sxs230140@utdallas.edu::3d76843e-5d3a-408a-8108-99a57232e302" providerId="AD" clId="Web-{D8CCA11A-5D9A-ED96-3831-B4BD794FA0C0}" dt="2024-12-04T05:38:04.668" v="2431"/>
          <ac:spMkLst>
            <pc:docMk/>
            <pc:sldMk cId="0" sldId="258"/>
            <ac:spMk id="21" creationId="{CDC4B692-5FED-7D7E-3301-57A4FFA42BFD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3T21:52:12.062" v="378"/>
          <ac:spMkLst>
            <pc:docMk/>
            <pc:sldMk cId="0" sldId="258"/>
            <ac:spMk id="22" creationId="{2525076F-EF87-6834-5BB1-3497D6F388C8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46"/>
          <ac:spMkLst>
            <pc:docMk/>
            <pc:sldMk cId="0" sldId="258"/>
            <ac:spMk id="24" creationId="{93CA057B-EEB0-E6D3-70C3-CA2B4F0E6E1A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45"/>
          <ac:spMkLst>
            <pc:docMk/>
            <pc:sldMk cId="0" sldId="258"/>
            <ac:spMk id="25" creationId="{0AB9355F-9CBE-B842-9878-23CD941DF206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44"/>
          <ac:spMkLst>
            <pc:docMk/>
            <pc:sldMk cId="0" sldId="258"/>
            <ac:spMk id="26" creationId="{0D1D6B0F-A044-1A4E-F2EF-237DB9D8F176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43"/>
          <ac:spMkLst>
            <pc:docMk/>
            <pc:sldMk cId="0" sldId="258"/>
            <ac:spMk id="27" creationId="{808B161A-BE29-CFFB-6371-314C4C8ACC3F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42"/>
          <ac:spMkLst>
            <pc:docMk/>
            <pc:sldMk cId="0" sldId="258"/>
            <ac:spMk id="28" creationId="{55979581-7A9D-C939-0882-3B18B5D44E21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41"/>
          <ac:spMkLst>
            <pc:docMk/>
            <pc:sldMk cId="0" sldId="258"/>
            <ac:spMk id="29" creationId="{10A4593B-421B-866D-4B04-68CA3B973C8E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40"/>
          <ac:spMkLst>
            <pc:docMk/>
            <pc:sldMk cId="0" sldId="258"/>
            <ac:spMk id="30" creationId="{63DCC495-1209-A07A-B080-A40B86D1F688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39"/>
          <ac:spMkLst>
            <pc:docMk/>
            <pc:sldMk cId="0" sldId="258"/>
            <ac:spMk id="31" creationId="{11CFD00D-141B-5E03-C378-4AED6C55B19A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38"/>
          <ac:spMkLst>
            <pc:docMk/>
            <pc:sldMk cId="0" sldId="258"/>
            <ac:spMk id="32" creationId="{4E219EE2-606D-F758-3B75-514E04E0816B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37"/>
          <ac:spMkLst>
            <pc:docMk/>
            <pc:sldMk cId="0" sldId="258"/>
            <ac:spMk id="33" creationId="{E86D2DD5-F09D-A2A2-C790-F3D764ABF0CC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22" v="36"/>
          <ac:spMkLst>
            <pc:docMk/>
            <pc:sldMk cId="0" sldId="258"/>
            <ac:spMk id="34" creationId="{70D4D529-C064-6F1D-3048-E07A134627AF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105" v="35"/>
          <ac:spMkLst>
            <pc:docMk/>
            <pc:sldMk cId="0" sldId="258"/>
            <ac:spMk id="35" creationId="{888129E0-5AF5-565C-5D5C-11809B4A1D4A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53:05.816" v="385" actId="14100"/>
          <ac:spMkLst>
            <pc:docMk/>
            <pc:sldMk cId="0" sldId="258"/>
            <ac:spMk id="36" creationId="{AD9CD702-2AF6-0F77-17C9-4A1E928C341A}"/>
          </ac:spMkLst>
        </pc:spChg>
        <pc:spChg chg="mod ord">
          <ac:chgData name="Subramanian, Sri Priyadharshini" userId="S::sxs230140@utdallas.edu::3d76843e-5d3a-408a-8108-99a57232e302" providerId="AD" clId="Web-{D8CCA11A-5D9A-ED96-3831-B4BD794FA0C0}" dt="2024-12-03T21:52:49.253" v="383" actId="1076"/>
          <ac:spMkLst>
            <pc:docMk/>
            <pc:sldMk cId="0" sldId="258"/>
            <ac:spMk id="206" creationId="{00000000-0000-0000-0000-000000000000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636" v="52"/>
          <ac:spMkLst>
            <pc:docMk/>
            <pc:sldMk cId="0" sldId="258"/>
            <ac:spMk id="211" creationId="{00000000-0000-0000-0000-000000000000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2:42.371" v="51"/>
          <ac:spMkLst>
            <pc:docMk/>
            <pc:sldMk cId="0" sldId="258"/>
            <ac:spMk id="215" creationId="{00000000-0000-0000-0000-000000000000}"/>
          </ac:spMkLst>
        </pc:spChg>
        <pc:picChg chg="add mod">
          <ac:chgData name="Subramanian, Sri Priyadharshini" userId="S::sxs230140@utdallas.edu::3d76843e-5d3a-408a-8108-99a57232e302" providerId="AD" clId="Web-{D8CCA11A-5D9A-ED96-3831-B4BD794FA0C0}" dt="2024-12-04T05:03:44.824" v="2312" actId="1076"/>
          <ac:picMkLst>
            <pc:docMk/>
            <pc:sldMk cId="0" sldId="258"/>
            <ac:picMk id="2" creationId="{A85FA917-AA74-F711-6C56-0CA575C06EB6}"/>
          </ac:picMkLst>
        </pc:picChg>
        <pc:picChg chg="mod ord">
          <ac:chgData name="Subramanian, Sri Priyadharshini" userId="S::sxs230140@utdallas.edu::3d76843e-5d3a-408a-8108-99a57232e302" providerId="AD" clId="Web-{D8CCA11A-5D9A-ED96-3831-B4BD794FA0C0}" dt="2024-12-04T03:50:52.645" v="2230" actId="14100"/>
          <ac:picMkLst>
            <pc:docMk/>
            <pc:sldMk cId="0" sldId="258"/>
            <ac:picMk id="4" creationId="{889064B7-9FF0-4928-0267-E2DBDF25DCEE}"/>
          </ac:picMkLst>
        </pc:picChg>
        <pc:picChg chg="mod">
          <ac:chgData name="Subramanian, Sri Priyadharshini" userId="S::sxs230140@utdallas.edu::3d76843e-5d3a-408a-8108-99a57232e302" providerId="AD" clId="Web-{D8CCA11A-5D9A-ED96-3831-B4BD794FA0C0}" dt="2024-12-04T05:01:21.803" v="2311" actId="14100"/>
          <ac:picMkLst>
            <pc:docMk/>
            <pc:sldMk cId="0" sldId="258"/>
            <ac:picMk id="5" creationId="{B3F26A84-B946-FDCF-0D21-0F904B5E842C}"/>
          </ac:picMkLst>
        </pc:picChg>
      </pc:sldChg>
      <pc:sldChg chg="addSp delSp modSp del">
        <pc:chgData name="Subramanian, Sri Priyadharshini" userId="S::sxs230140@utdallas.edu::3d76843e-5d3a-408a-8108-99a57232e302" providerId="AD" clId="Web-{D8CCA11A-5D9A-ED96-3831-B4BD794FA0C0}" dt="2024-12-03T21:53:33.115" v="387"/>
        <pc:sldMkLst>
          <pc:docMk/>
          <pc:sldMk cId="0" sldId="260"/>
        </pc:sldMkLst>
        <pc:spChg chg="add del mod">
          <ac:chgData name="Subramanian, Sri Priyadharshini" userId="S::sxs230140@utdallas.edu::3d76843e-5d3a-408a-8108-99a57232e302" providerId="AD" clId="Web-{D8CCA11A-5D9A-ED96-3831-B4BD794FA0C0}" dt="2024-12-03T21:30:10.513" v="149"/>
          <ac:spMkLst>
            <pc:docMk/>
            <pc:sldMk cId="0" sldId="260"/>
            <ac:spMk id="3" creationId="{BC91474D-7D68-8874-5AEC-D2236563248B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3T21:30:05.856" v="148"/>
          <ac:spMkLst>
            <pc:docMk/>
            <pc:sldMk cId="0" sldId="260"/>
            <ac:spMk id="5" creationId="{4B65B2BF-5D6F-A6C8-33FC-CDC58E2FD850}"/>
          </ac:spMkLst>
        </pc:spChg>
        <pc:spChg chg="mod">
          <ac:chgData name="Subramanian, Sri Priyadharshini" userId="S::sxs230140@utdallas.edu::3d76843e-5d3a-408a-8108-99a57232e302" providerId="AD" clId="Web-{D8CCA11A-5D9A-ED96-3831-B4BD794FA0C0}" dt="2024-12-03T21:53:20.036" v="386" actId="20577"/>
          <ac:spMkLst>
            <pc:docMk/>
            <pc:sldMk cId="0" sldId="260"/>
            <ac:spMk id="231" creationId="{00000000-0000-0000-0000-000000000000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30:00.763" v="147"/>
          <ac:spMkLst>
            <pc:docMk/>
            <pc:sldMk cId="0" sldId="260"/>
            <ac:spMk id="232" creationId="{00000000-0000-0000-0000-000000000000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29:57.731" v="146"/>
          <ac:spMkLst>
            <pc:docMk/>
            <pc:sldMk cId="0" sldId="260"/>
            <ac:spMk id="233" creationId="{00000000-0000-0000-0000-000000000000}"/>
          </ac:spMkLst>
        </pc:spChg>
      </pc:sldChg>
      <pc:sldChg chg="del">
        <pc:chgData name="Subramanian, Sri Priyadharshini" userId="S::sxs230140@utdallas.edu::3d76843e-5d3a-408a-8108-99a57232e302" providerId="AD" clId="Web-{D8CCA11A-5D9A-ED96-3831-B4BD794FA0C0}" dt="2024-12-03T21:16:41.204" v="34"/>
        <pc:sldMkLst>
          <pc:docMk/>
          <pc:sldMk cId="0" sldId="261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36.328" v="33"/>
        <pc:sldMkLst>
          <pc:docMk/>
          <pc:sldMk cId="0" sldId="262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36.328" v="32"/>
        <pc:sldMkLst>
          <pc:docMk/>
          <pc:sldMk cId="0" sldId="263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36.328" v="31"/>
        <pc:sldMkLst>
          <pc:docMk/>
          <pc:sldMk cId="0" sldId="265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36.328" v="30"/>
        <pc:sldMkLst>
          <pc:docMk/>
          <pc:sldMk cId="0" sldId="266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36.328" v="29"/>
        <pc:sldMkLst>
          <pc:docMk/>
          <pc:sldMk cId="0" sldId="267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28.546" v="28"/>
        <pc:sldMkLst>
          <pc:docMk/>
          <pc:sldMk cId="0" sldId="268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28.546" v="27"/>
        <pc:sldMkLst>
          <pc:docMk/>
          <pc:sldMk cId="0" sldId="269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28.546" v="26"/>
        <pc:sldMkLst>
          <pc:docMk/>
          <pc:sldMk cId="0" sldId="270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23.046" v="23"/>
        <pc:sldMkLst>
          <pc:docMk/>
          <pc:sldMk cId="0" sldId="271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23.046" v="22"/>
        <pc:sldMkLst>
          <pc:docMk/>
          <pc:sldMk cId="0" sldId="272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23.046" v="21"/>
        <pc:sldMkLst>
          <pc:docMk/>
          <pc:sldMk cId="0" sldId="273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23.030" v="20"/>
        <pc:sldMkLst>
          <pc:docMk/>
          <pc:sldMk cId="0" sldId="274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23.030" v="19"/>
        <pc:sldMkLst>
          <pc:docMk/>
          <pc:sldMk cId="0" sldId="276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28.531" v="25"/>
        <pc:sldMkLst>
          <pc:docMk/>
          <pc:sldMk cId="0" sldId="277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28.531" v="24"/>
        <pc:sldMkLst>
          <pc:docMk/>
          <pc:sldMk cId="0" sldId="278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04.779" v="13"/>
        <pc:sldMkLst>
          <pc:docMk/>
          <pc:sldMk cId="0" sldId="279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04.779" v="12"/>
        <pc:sldMkLst>
          <pc:docMk/>
          <pc:sldMk cId="0" sldId="280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04.764" v="11"/>
        <pc:sldMkLst>
          <pc:docMk/>
          <pc:sldMk cId="0" sldId="281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04.764" v="10"/>
        <pc:sldMkLst>
          <pc:docMk/>
          <pc:sldMk cId="0" sldId="282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04.732" v="9"/>
        <pc:sldMkLst>
          <pc:docMk/>
          <pc:sldMk cId="0" sldId="283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04.217" v="8"/>
        <pc:sldMkLst>
          <pc:docMk/>
          <pc:sldMk cId="0" sldId="284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13.811" v="18"/>
        <pc:sldMkLst>
          <pc:docMk/>
          <pc:sldMk cId="0" sldId="285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13.795" v="17"/>
        <pc:sldMkLst>
          <pc:docMk/>
          <pc:sldMk cId="0" sldId="286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13.764" v="16"/>
        <pc:sldMkLst>
          <pc:docMk/>
          <pc:sldMk cId="0" sldId="287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13.749" v="15"/>
        <pc:sldMkLst>
          <pc:docMk/>
          <pc:sldMk cId="0" sldId="288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6:13.686" v="14"/>
        <pc:sldMkLst>
          <pc:docMk/>
          <pc:sldMk cId="0" sldId="289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5:12.197" v="7"/>
        <pc:sldMkLst>
          <pc:docMk/>
          <pc:sldMk cId="0" sldId="290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5:12.103" v="6"/>
        <pc:sldMkLst>
          <pc:docMk/>
          <pc:sldMk cId="0" sldId="291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5:12.025" v="5"/>
        <pc:sldMkLst>
          <pc:docMk/>
          <pc:sldMk cId="0" sldId="292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5:05.400" v="2"/>
        <pc:sldMkLst>
          <pc:docMk/>
          <pc:sldMk cId="0" sldId="293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5:11.978" v="4"/>
        <pc:sldMkLst>
          <pc:docMk/>
          <pc:sldMk cId="0" sldId="294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1:15:11.900" v="3"/>
        <pc:sldMkLst>
          <pc:docMk/>
          <pc:sldMk cId="0" sldId="295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3T22:08:47.510" v="489"/>
        <pc:sldMkLst>
          <pc:docMk/>
          <pc:sldMk cId="2353450370" sldId="296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4T01:10:45.024" v="1581"/>
        <pc:sldMkLst>
          <pc:docMk/>
          <pc:sldMk cId="976622120" sldId="297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4T01:13:10.967" v="1586"/>
        <pc:sldMkLst>
          <pc:docMk/>
          <pc:sldMk cId="3325726142" sldId="298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4T01:13:16.764" v="1587"/>
        <pc:sldMkLst>
          <pc:docMk/>
          <pc:sldMk cId="697565420" sldId="299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4T02:06:24.950" v="1842"/>
        <pc:sldMkLst>
          <pc:docMk/>
          <pc:sldMk cId="2969922385" sldId="300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4T02:06:33.028" v="1843"/>
        <pc:sldMkLst>
          <pc:docMk/>
          <pc:sldMk cId="4002970068" sldId="301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4T02:06:37.810" v="1844"/>
        <pc:sldMkLst>
          <pc:docMk/>
          <pc:sldMk cId="562198609" sldId="302"/>
        </pc:sldMkLst>
      </pc:sldChg>
      <pc:sldChg chg="del">
        <pc:chgData name="Subramanian, Sri Priyadharshini" userId="S::sxs230140@utdallas.edu::3d76843e-5d3a-408a-8108-99a57232e302" providerId="AD" clId="Web-{D8CCA11A-5D9A-ED96-3831-B4BD794FA0C0}" dt="2024-12-04T02:06:41.888" v="1845"/>
        <pc:sldMkLst>
          <pc:docMk/>
          <pc:sldMk cId="580927378" sldId="303"/>
        </pc:sldMkLst>
      </pc:sldChg>
      <pc:sldChg chg="addSp delSp modSp">
        <pc:chgData name="Subramanian, Sri Priyadharshini" userId="S::sxs230140@utdallas.edu::3d76843e-5d3a-408a-8108-99a57232e302" providerId="AD" clId="Web-{D8CCA11A-5D9A-ED96-3831-B4BD794FA0C0}" dt="2024-12-03T21:53:43.600" v="388" actId="1076"/>
        <pc:sldMkLst>
          <pc:docMk/>
          <pc:sldMk cId="486525663" sldId="304"/>
        </pc:sldMkLst>
        <pc:spChg chg="add mod">
          <ac:chgData name="Subramanian, Sri Priyadharshini" userId="S::sxs230140@utdallas.edu::3d76843e-5d3a-408a-8108-99a57232e302" providerId="AD" clId="Web-{D8CCA11A-5D9A-ED96-3831-B4BD794FA0C0}" dt="2024-12-03T21:46:52.695" v="341" actId="1076"/>
          <ac:spMkLst>
            <pc:docMk/>
            <pc:sldMk cId="486525663" sldId="304"/>
            <ac:spMk id="2" creationId="{18865A12-5E99-9AA8-2A3A-485D99933E38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38:00.500" v="213"/>
          <ac:spMkLst>
            <pc:docMk/>
            <pc:sldMk cId="486525663" sldId="304"/>
            <ac:spMk id="3" creationId="{96A9FB8C-E18D-0DF5-2B31-5E425C2B28BF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3T21:37:13.637" v="200"/>
          <ac:spMkLst>
            <pc:docMk/>
            <pc:sldMk cId="486525663" sldId="304"/>
            <ac:spMk id="5" creationId="{ECC1048C-7BC3-7514-A056-075C36ABE319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3T21:40:33.902" v="245"/>
          <ac:spMkLst>
            <pc:docMk/>
            <pc:sldMk cId="486525663" sldId="304"/>
            <ac:spMk id="6" creationId="{BDF49872-DC68-EAF4-1845-B6FBC70C1EDF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47:00.352" v="342" actId="1076"/>
          <ac:spMkLst>
            <pc:docMk/>
            <pc:sldMk cId="486525663" sldId="304"/>
            <ac:spMk id="7" creationId="{DD90E4F9-39EB-B399-A1C6-2226C11F7468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47:00.368" v="343" actId="1076"/>
          <ac:spMkLst>
            <pc:docMk/>
            <pc:sldMk cId="486525663" sldId="304"/>
            <ac:spMk id="8" creationId="{9A119ED0-7704-F3A1-3CE2-4681B01B52C4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53:43.600" v="388" actId="1076"/>
          <ac:spMkLst>
            <pc:docMk/>
            <pc:sldMk cId="486525663" sldId="304"/>
            <ac:spMk id="9" creationId="{06039A60-9944-B5F6-4DF2-DA7153ED4C23}"/>
          </ac:spMkLst>
        </pc:spChg>
        <pc:spChg chg="add mod ord">
          <ac:chgData name="Subramanian, Sri Priyadharshini" userId="S::sxs230140@utdallas.edu::3d76843e-5d3a-408a-8108-99a57232e302" providerId="AD" clId="Web-{D8CCA11A-5D9A-ED96-3831-B4BD794FA0C0}" dt="2024-12-03T21:46:41.585" v="339" actId="14100"/>
          <ac:spMkLst>
            <pc:docMk/>
            <pc:sldMk cId="486525663" sldId="304"/>
            <ac:spMk id="10" creationId="{92A6A956-E816-BB43-5979-05ABE334174E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47:00.415" v="345" actId="1076"/>
          <ac:spMkLst>
            <pc:docMk/>
            <pc:sldMk cId="486525663" sldId="304"/>
            <ac:spMk id="11" creationId="{714392D3-9D2A-45F1-A107-E39611B03154}"/>
          </ac:spMkLst>
        </pc:spChg>
        <pc:spChg chg="add del">
          <ac:chgData name="Subramanian, Sri Priyadharshini" userId="S::sxs230140@utdallas.edu::3d76843e-5d3a-408a-8108-99a57232e302" providerId="AD" clId="Web-{D8CCA11A-5D9A-ED96-3831-B4BD794FA0C0}" dt="2024-12-03T21:45:49.539" v="315"/>
          <ac:spMkLst>
            <pc:docMk/>
            <pc:sldMk cId="486525663" sldId="304"/>
            <ac:spMk id="12" creationId="{AA7CB22D-0615-1F96-24DE-5E46CBEB720F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47:00.446" v="346" actId="1076"/>
          <ac:spMkLst>
            <pc:docMk/>
            <pc:sldMk cId="486525663" sldId="304"/>
            <ac:spMk id="13" creationId="{E3AECA5B-F94E-0120-E5CC-C44B79B826FA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1:51:50.529" v="373" actId="20577"/>
          <ac:spMkLst>
            <pc:docMk/>
            <pc:sldMk cId="486525663" sldId="304"/>
            <ac:spMk id="14" creationId="{9AB2A73C-56F5-877B-DC74-CE9ACCC837D0}"/>
          </ac:spMkLst>
        </pc:spChg>
        <pc:spChg chg="del mod">
          <ac:chgData name="Subramanian, Sri Priyadharshini" userId="S::sxs230140@utdallas.edu::3d76843e-5d3a-408a-8108-99a57232e302" providerId="AD" clId="Web-{D8CCA11A-5D9A-ED96-3831-B4BD794FA0C0}" dt="2024-12-03T21:51:45.045" v="371"/>
          <ac:spMkLst>
            <pc:docMk/>
            <pc:sldMk cId="486525663" sldId="304"/>
            <ac:spMk id="223" creationId="{66F95200-EDD6-B075-248F-605B9542DB03}"/>
          </ac:spMkLst>
        </pc:spChg>
        <pc:spChg chg="del mod">
          <ac:chgData name="Subramanian, Sri Priyadharshini" userId="S::sxs230140@utdallas.edu::3d76843e-5d3a-408a-8108-99a57232e302" providerId="AD" clId="Web-{D8CCA11A-5D9A-ED96-3831-B4BD794FA0C0}" dt="2024-12-03T21:37:00.293" v="194"/>
          <ac:spMkLst>
            <pc:docMk/>
            <pc:sldMk cId="486525663" sldId="304"/>
            <ac:spMk id="225" creationId="{2848AF39-1D9D-F641-1CBB-C3205DF37F6B}"/>
          </ac:spMkLst>
        </pc:spChg>
      </pc:sldChg>
      <pc:sldChg chg="addSp delSp modSp">
        <pc:chgData name="Subramanian, Sri Priyadharshini" userId="S::sxs230140@utdallas.edu::3d76843e-5d3a-408a-8108-99a57232e302" providerId="AD" clId="Web-{D8CCA11A-5D9A-ED96-3831-B4BD794FA0C0}" dt="2024-12-04T05:04:40.592" v="2318" actId="20577"/>
        <pc:sldMkLst>
          <pc:docMk/>
          <pc:sldMk cId="602551306" sldId="305"/>
        </pc:sldMkLst>
        <pc:spChg chg="add del">
          <ac:chgData name="Subramanian, Sri Priyadharshini" userId="S::sxs230140@utdallas.edu::3d76843e-5d3a-408a-8108-99a57232e302" providerId="AD" clId="Web-{D8CCA11A-5D9A-ED96-3831-B4BD794FA0C0}" dt="2024-12-03T22:04:37.882" v="430"/>
          <ac:spMkLst>
            <pc:docMk/>
            <pc:sldMk cId="602551306" sldId="305"/>
            <ac:spMk id="2" creationId="{57079951-2897-1D1E-31E2-00DB790A324D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1:48:16.625" v="347"/>
          <ac:spMkLst>
            <pc:docMk/>
            <pc:sldMk cId="602551306" sldId="305"/>
            <ac:spMk id="3" creationId="{AD19E1C8-922F-BCA9-0E9F-AE90C0B32331}"/>
          </ac:spMkLst>
        </pc:spChg>
        <pc:spChg chg="add ord">
          <ac:chgData name="Subramanian, Sri Priyadharshini" userId="S::sxs230140@utdallas.edu::3d76843e-5d3a-408a-8108-99a57232e302" providerId="AD" clId="Web-{D8CCA11A-5D9A-ED96-3831-B4BD794FA0C0}" dt="2024-12-04T04:58:45.625" v="2277"/>
          <ac:spMkLst>
            <pc:docMk/>
            <pc:sldMk cId="602551306" sldId="305"/>
            <ac:spMk id="3" creationId="{E268FC99-6D86-D162-D22F-453C226DB911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3T22:06:47.470" v="462"/>
          <ac:spMkLst>
            <pc:docMk/>
            <pc:sldMk cId="602551306" sldId="305"/>
            <ac:spMk id="4" creationId="{74E4F04A-39D5-C059-6AE6-964BFE512264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3T22:06:17.296" v="453"/>
          <ac:spMkLst>
            <pc:docMk/>
            <pc:sldMk cId="602551306" sldId="305"/>
            <ac:spMk id="6" creationId="{EBE2B064-2FE4-B172-8147-EE8D90B5E517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3T22:21:30.987" v="549"/>
          <ac:spMkLst>
            <pc:docMk/>
            <pc:sldMk cId="602551306" sldId="305"/>
            <ac:spMk id="7" creationId="{4E1D9813-45DA-8FFB-2DF9-C9D3C3537559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4T05:04:34.513" v="2315" actId="20577"/>
          <ac:spMkLst>
            <pc:docMk/>
            <pc:sldMk cId="602551306" sldId="305"/>
            <ac:spMk id="8" creationId="{85BF156B-95BB-3E62-71BB-308A1AA456E7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4T05:04:40.592" v="2318" actId="20577"/>
          <ac:spMkLst>
            <pc:docMk/>
            <pc:sldMk cId="602551306" sldId="305"/>
            <ac:spMk id="9" creationId="{7470C89F-2BA6-4059-A3A0-F69A561A4EE8}"/>
          </ac:spMkLst>
        </pc:spChg>
        <pc:spChg chg="mod">
          <ac:chgData name="Subramanian, Sri Priyadharshini" userId="S::sxs230140@utdallas.edu::3d76843e-5d3a-408a-8108-99a57232e302" providerId="AD" clId="Web-{D8CCA11A-5D9A-ED96-3831-B4BD794FA0C0}" dt="2024-12-04T04:59:04.126" v="2284" actId="1076"/>
          <ac:spMkLst>
            <pc:docMk/>
            <pc:sldMk cId="602551306" sldId="305"/>
            <ac:spMk id="223" creationId="{CAFADC4E-94E4-C117-ADBB-DD2DBAC43AEB}"/>
          </ac:spMkLst>
        </pc:spChg>
        <pc:spChg chg="del mod">
          <ac:chgData name="Subramanian, Sri Priyadharshini" userId="S::sxs230140@utdallas.edu::3d76843e-5d3a-408a-8108-99a57232e302" providerId="AD" clId="Web-{D8CCA11A-5D9A-ED96-3831-B4BD794FA0C0}" dt="2024-12-03T22:06:03.560" v="450"/>
          <ac:spMkLst>
            <pc:docMk/>
            <pc:sldMk cId="602551306" sldId="305"/>
            <ac:spMk id="225" creationId="{1250A669-FDFE-16DE-9330-B5791F0E7E88}"/>
          </ac:spMkLst>
        </pc:spChg>
      </pc:sldChg>
      <pc:sldChg chg="addSp delSp modSp new">
        <pc:chgData name="Subramanian, Sri Priyadharshini" userId="S::sxs230140@utdallas.edu::3d76843e-5d3a-408a-8108-99a57232e302" providerId="AD" clId="Web-{D8CCA11A-5D9A-ED96-3831-B4BD794FA0C0}" dt="2024-12-04T05:00:00.737" v="2304" actId="1076"/>
        <pc:sldMkLst>
          <pc:docMk/>
          <pc:sldMk cId="3986293869" sldId="307"/>
        </pc:sldMkLst>
        <pc:spChg chg="mod">
          <ac:chgData name="Subramanian, Sri Priyadharshini" userId="S::sxs230140@utdallas.edu::3d76843e-5d3a-408a-8108-99a57232e302" providerId="AD" clId="Web-{D8CCA11A-5D9A-ED96-3831-B4BD794FA0C0}" dt="2024-12-04T05:00:00.737" v="2304" actId="1076"/>
          <ac:spMkLst>
            <pc:docMk/>
            <pc:sldMk cId="3986293869" sldId="307"/>
            <ac:spMk id="2" creationId="{79316A3E-65A5-0044-38CF-E0EC5CE2BFEF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2:13:44.609" v="516"/>
          <ac:spMkLst>
            <pc:docMk/>
            <pc:sldMk cId="3986293869" sldId="307"/>
            <ac:spMk id="3" creationId="{9E4B3FC8-68BD-A87C-1209-4787C7C91441}"/>
          </ac:spMkLst>
        </pc:spChg>
        <pc:spChg chg="add mod ord">
          <ac:chgData name="Subramanian, Sri Priyadharshini" userId="S::sxs230140@utdallas.edu::3d76843e-5d3a-408a-8108-99a57232e302" providerId="AD" clId="Web-{D8CCA11A-5D9A-ED96-3831-B4BD794FA0C0}" dt="2024-12-04T04:59:57.159" v="2303"/>
          <ac:spMkLst>
            <pc:docMk/>
            <pc:sldMk cId="3986293869" sldId="307"/>
            <ac:spMk id="3" creationId="{F1EAABF7-307C-DD00-B840-9A717A814C02}"/>
          </ac:spMkLst>
        </pc:spChg>
        <pc:spChg chg="mod">
          <ac:chgData name="Subramanian, Sri Priyadharshini" userId="S::sxs230140@utdallas.edu::3d76843e-5d3a-408a-8108-99a57232e302" providerId="AD" clId="Web-{D8CCA11A-5D9A-ED96-3831-B4BD794FA0C0}" dt="2024-12-03T22:38:11.575" v="806" actId="1076"/>
          <ac:spMkLst>
            <pc:docMk/>
            <pc:sldMk cId="3986293869" sldId="307"/>
            <ac:spMk id="4" creationId="{519F6EB2-B7B2-9069-C8E3-644AA81E4432}"/>
          </ac:spMkLst>
        </pc:spChg>
        <pc:picChg chg="add mod modCrop">
          <ac:chgData name="Subramanian, Sri Priyadharshini" userId="S::sxs230140@utdallas.edu::3d76843e-5d3a-408a-8108-99a57232e302" providerId="AD" clId="Web-{D8CCA11A-5D9A-ED96-3831-B4BD794FA0C0}" dt="2024-12-03T22:38:39.984" v="810"/>
          <ac:picMkLst>
            <pc:docMk/>
            <pc:sldMk cId="3986293869" sldId="307"/>
            <ac:picMk id="5" creationId="{C2673A9E-CDA0-0BDD-2D54-A2C91A7E8A41}"/>
          </ac:picMkLst>
        </pc:picChg>
      </pc:sldChg>
      <pc:sldChg chg="addSp delSp modSp new">
        <pc:chgData name="Subramanian, Sri Priyadharshini" userId="S::sxs230140@utdallas.edu::3d76843e-5d3a-408a-8108-99a57232e302" providerId="AD" clId="Web-{D8CCA11A-5D9A-ED96-3831-B4BD794FA0C0}" dt="2024-12-04T04:58:18.655" v="2275" actId="1076"/>
        <pc:sldMkLst>
          <pc:docMk/>
          <pc:sldMk cId="715035253" sldId="308"/>
        </pc:sldMkLst>
        <pc:spChg chg="mod">
          <ac:chgData name="Subramanian, Sri Priyadharshini" userId="S::sxs230140@utdallas.edu::3d76843e-5d3a-408a-8108-99a57232e302" providerId="AD" clId="Web-{D8CCA11A-5D9A-ED96-3831-B4BD794FA0C0}" dt="2024-12-04T04:58:18.655" v="2275" actId="1076"/>
          <ac:spMkLst>
            <pc:docMk/>
            <pc:sldMk cId="715035253" sldId="308"/>
            <ac:spMk id="2" creationId="{90769639-ECD7-2E93-052B-B3D603C692DF}"/>
          </ac:spMkLst>
        </pc:spChg>
        <pc:spChg chg="mod">
          <ac:chgData name="Subramanian, Sri Priyadharshini" userId="S::sxs230140@utdallas.edu::3d76843e-5d3a-408a-8108-99a57232e302" providerId="AD" clId="Web-{D8CCA11A-5D9A-ED96-3831-B4BD794FA0C0}" dt="2024-12-04T04:57:23.606" v="2265" actId="20577"/>
          <ac:spMkLst>
            <pc:docMk/>
            <pc:sldMk cId="715035253" sldId="308"/>
            <ac:spMk id="3" creationId="{6DFE3D8A-E9DC-88B0-319B-BB57582E3CB6}"/>
          </ac:spMkLst>
        </pc:spChg>
        <pc:spChg chg="del mod">
          <ac:chgData name="Subramanian, Sri Priyadharshini" userId="S::sxs230140@utdallas.edu::3d76843e-5d3a-408a-8108-99a57232e302" providerId="AD" clId="Web-{D8CCA11A-5D9A-ED96-3831-B4BD794FA0C0}" dt="2024-12-03T22:28:53.879" v="664"/>
          <ac:spMkLst>
            <pc:docMk/>
            <pc:sldMk cId="715035253" sldId="308"/>
            <ac:spMk id="4" creationId="{986EF8A9-2F5D-98C2-F8D8-C4ABF2688DF2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3T22:28:51.019" v="663"/>
          <ac:spMkLst>
            <pc:docMk/>
            <pc:sldMk cId="715035253" sldId="308"/>
            <ac:spMk id="5" creationId="{ACDFF021-81DB-28C6-7D21-01784A29EFFE}"/>
          </ac:spMkLst>
        </pc:spChg>
        <pc:spChg chg="add ord">
          <ac:chgData name="Subramanian, Sri Priyadharshini" userId="S::sxs230140@utdallas.edu::3d76843e-5d3a-408a-8108-99a57232e302" providerId="AD" clId="Web-{D8CCA11A-5D9A-ED96-3831-B4BD794FA0C0}" dt="2024-12-04T04:58:14.093" v="2274"/>
          <ac:spMkLst>
            <pc:docMk/>
            <pc:sldMk cId="715035253" sldId="308"/>
            <ac:spMk id="5" creationId="{F6BEB952-0BC1-474A-0DEC-BABC2BA80B3D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3T22:29:02.192" v="669"/>
          <ac:spMkLst>
            <pc:docMk/>
            <pc:sldMk cId="715035253" sldId="308"/>
            <ac:spMk id="7" creationId="{C4777E6C-486C-571A-86B5-BDEC76DD64EC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4T03:15:51.566" v="1994" actId="1076"/>
          <ac:spMkLst>
            <pc:docMk/>
            <pc:sldMk cId="715035253" sldId="308"/>
            <ac:spMk id="8" creationId="{7F21C48F-DB9C-ED29-7A57-EB457DB56DB6}"/>
          </ac:spMkLst>
        </pc:spChg>
        <pc:graphicFrameChg chg="add del mod">
          <ac:chgData name="Subramanian, Sri Priyadharshini" userId="S::sxs230140@utdallas.edu::3d76843e-5d3a-408a-8108-99a57232e302" providerId="AD" clId="Web-{D8CCA11A-5D9A-ED96-3831-B4BD794FA0C0}" dt="2024-12-03T22:53:30.048" v="853"/>
          <ac:graphicFrameMkLst>
            <pc:docMk/>
            <pc:sldMk cId="715035253" sldId="308"/>
            <ac:graphicFrameMk id="11" creationId="{1D120A05-0CDF-99A1-715C-0F4A091449A3}"/>
          </ac:graphicFrameMkLst>
        </pc:graphicFrameChg>
        <pc:picChg chg="add del mod">
          <ac:chgData name="Subramanian, Sri Priyadharshini" userId="S::sxs230140@utdallas.edu::3d76843e-5d3a-408a-8108-99a57232e302" providerId="AD" clId="Web-{D8CCA11A-5D9A-ED96-3831-B4BD794FA0C0}" dt="2024-12-03T22:36:49.663" v="796"/>
          <ac:picMkLst>
            <pc:docMk/>
            <pc:sldMk cId="715035253" sldId="308"/>
            <ac:picMk id="9" creationId="{94D51414-53E8-250E-EB5D-E812144D8189}"/>
          </ac:picMkLst>
        </pc:picChg>
      </pc:sldChg>
      <pc:sldChg chg="addSp delSp modSp new">
        <pc:chgData name="Subramanian, Sri Priyadharshini" userId="S::sxs230140@utdallas.edu::3d76843e-5d3a-408a-8108-99a57232e302" providerId="AD" clId="Web-{D8CCA11A-5D9A-ED96-3831-B4BD794FA0C0}" dt="2024-12-04T04:59:48.956" v="2302" actId="1076"/>
        <pc:sldMkLst>
          <pc:docMk/>
          <pc:sldMk cId="527105028" sldId="310"/>
        </pc:sldMkLst>
        <pc:spChg chg="del">
          <ac:chgData name="Subramanian, Sri Priyadharshini" userId="S::sxs230140@utdallas.edu::3d76843e-5d3a-408a-8108-99a57232e302" providerId="AD" clId="Web-{D8CCA11A-5D9A-ED96-3831-B4BD794FA0C0}" dt="2024-12-03T22:21:49.879" v="555"/>
          <ac:spMkLst>
            <pc:docMk/>
            <pc:sldMk cId="527105028" sldId="310"/>
            <ac:spMk id="2" creationId="{5E80AAD5-3C69-BDB7-9B05-2BD4B7855B87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4T04:54:48.053" v="2237"/>
          <ac:spMkLst>
            <pc:docMk/>
            <pc:sldMk cId="527105028" sldId="310"/>
            <ac:spMk id="2" creationId="{C7974A46-335C-35E0-CB08-6E720CD4A97D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2:21:42.832" v="552"/>
          <ac:spMkLst>
            <pc:docMk/>
            <pc:sldMk cId="527105028" sldId="310"/>
            <ac:spMk id="3" creationId="{DE5C6CCA-6775-024E-194E-A465FE53FA78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4T04:59:32.408" v="2300" actId="20577"/>
          <ac:spMkLst>
            <pc:docMk/>
            <pc:sldMk cId="527105028" sldId="310"/>
            <ac:spMk id="4" creationId="{277D4256-FA8F-5F8F-0813-6492057F187F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2:21:45.472" v="553"/>
          <ac:spMkLst>
            <pc:docMk/>
            <pc:sldMk cId="527105028" sldId="310"/>
            <ac:spMk id="4" creationId="{EC837AB0-96BE-BB8B-7D3E-7D9AE6E34D9E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4T04:59:48.956" v="2302" actId="1076"/>
          <ac:spMkLst>
            <pc:docMk/>
            <pc:sldMk cId="527105028" sldId="310"/>
            <ac:spMk id="5" creationId="{4E1D9813-45DA-8FFB-2DF9-C9D3C3537559}"/>
          </ac:spMkLst>
        </pc:spChg>
      </pc:sldChg>
      <pc:sldChg chg="del">
        <pc:chgData name="Subramanian, Sri Priyadharshini" userId="S::sxs230140@utdallas.edu::3d76843e-5d3a-408a-8108-99a57232e302" providerId="AD" clId="Web-{D8CCA11A-5D9A-ED96-3831-B4BD794FA0C0}" dt="2024-12-04T03:43:46.538" v="2201"/>
        <pc:sldMkLst>
          <pc:docMk/>
          <pc:sldMk cId="3162226134" sldId="311"/>
        </pc:sldMkLst>
      </pc:sldChg>
      <pc:sldChg chg="addSp delSp modSp new">
        <pc:chgData name="Subramanian, Sri Priyadharshini" userId="S::sxs230140@utdallas.edu::3d76843e-5d3a-408a-8108-99a57232e302" providerId="AD" clId="Web-{D8CCA11A-5D9A-ED96-3831-B4BD794FA0C0}" dt="2024-12-04T04:57:46.201" v="2270" actId="1076"/>
        <pc:sldMkLst>
          <pc:docMk/>
          <pc:sldMk cId="3847441916" sldId="312"/>
        </pc:sldMkLst>
        <pc:spChg chg="mod">
          <ac:chgData name="Subramanian, Sri Priyadharshini" userId="S::sxs230140@utdallas.edu::3d76843e-5d3a-408a-8108-99a57232e302" providerId="AD" clId="Web-{D8CCA11A-5D9A-ED96-3831-B4BD794FA0C0}" dt="2024-12-04T04:57:46.201" v="2270" actId="1076"/>
          <ac:spMkLst>
            <pc:docMk/>
            <pc:sldMk cId="3847441916" sldId="312"/>
            <ac:spMk id="2" creationId="{B48A04A8-31C3-09E3-2229-32E5D3AF11D1}"/>
          </ac:spMkLst>
        </pc:spChg>
        <pc:spChg chg="mod">
          <ac:chgData name="Subramanian, Sri Priyadharshini" userId="S::sxs230140@utdallas.edu::3d76843e-5d3a-408a-8108-99a57232e302" providerId="AD" clId="Web-{D8CCA11A-5D9A-ED96-3831-B4BD794FA0C0}" dt="2024-12-04T04:57:17.465" v="2263" actId="20577"/>
          <ac:spMkLst>
            <pc:docMk/>
            <pc:sldMk cId="3847441916" sldId="312"/>
            <ac:spMk id="3" creationId="{9D938C9E-F94D-3E87-9C77-23AE0810EFB1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3:02:12.883" v="904"/>
          <ac:spMkLst>
            <pc:docMk/>
            <pc:sldMk cId="3847441916" sldId="312"/>
            <ac:spMk id="4" creationId="{6DBC4EBC-FCAB-088C-D0E8-89AF098C9EDE}"/>
          </ac:spMkLst>
        </pc:spChg>
        <pc:spChg chg="add ord">
          <ac:chgData name="Subramanian, Sri Priyadharshini" userId="S::sxs230140@utdallas.edu::3d76843e-5d3a-408a-8108-99a57232e302" providerId="AD" clId="Web-{D8CCA11A-5D9A-ED96-3831-B4BD794FA0C0}" dt="2024-12-04T04:57:42.560" v="2269"/>
          <ac:spMkLst>
            <pc:docMk/>
            <pc:sldMk cId="3847441916" sldId="312"/>
            <ac:spMk id="5" creationId="{98779365-83AD-CFF3-D1F2-D6FF7324EBD8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3T23:04:14.392" v="936" actId="20577"/>
          <ac:spMkLst>
            <pc:docMk/>
            <pc:sldMk cId="3847441916" sldId="312"/>
            <ac:spMk id="6" creationId="{BB728470-DAD3-A460-192C-AF0D66C74A0C}"/>
          </ac:spMkLst>
        </pc:spChg>
        <pc:graphicFrameChg chg="add del mod modGraphic">
          <ac:chgData name="Subramanian, Sri Priyadharshini" userId="S::sxs230140@utdallas.edu::3d76843e-5d3a-408a-8108-99a57232e302" providerId="AD" clId="Web-{D8CCA11A-5D9A-ED96-3831-B4BD794FA0C0}" dt="2024-12-03T23:07:45.298" v="949"/>
          <ac:graphicFrameMkLst>
            <pc:docMk/>
            <pc:sldMk cId="3847441916" sldId="312"/>
            <ac:graphicFrameMk id="8" creationId="{1541D8A8-8377-40ED-A0BF-0ABA7EB99DF2}"/>
          </ac:graphicFrameMkLst>
        </pc:graphicFrameChg>
      </pc:sldChg>
      <pc:sldChg chg="addSp delSp modSp new">
        <pc:chgData name="Subramanian, Sri Priyadharshini" userId="S::sxs230140@utdallas.edu::3d76843e-5d3a-408a-8108-99a57232e302" providerId="AD" clId="Web-{D8CCA11A-5D9A-ED96-3831-B4BD794FA0C0}" dt="2024-12-04T06:40:11.993" v="2451"/>
        <pc:sldMkLst>
          <pc:docMk/>
          <pc:sldMk cId="1213617714" sldId="313"/>
        </pc:sldMkLst>
        <pc:spChg chg="del">
          <ac:chgData name="Subramanian, Sri Priyadharshini" userId="S::sxs230140@utdallas.edu::3d76843e-5d3a-408a-8108-99a57232e302" providerId="AD" clId="Web-{D8CCA11A-5D9A-ED96-3831-B4BD794FA0C0}" dt="2024-12-04T00:22:48.738" v="1085"/>
          <ac:spMkLst>
            <pc:docMk/>
            <pc:sldMk cId="1213617714" sldId="313"/>
            <ac:spMk id="2" creationId="{11F3D31A-F156-570F-89AB-04F0D080C990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4T01:49:45.806" v="1636"/>
          <ac:spMkLst>
            <pc:docMk/>
            <pc:sldMk cId="1213617714" sldId="313"/>
            <ac:spMk id="2" creationId="{64A104FE-A208-DCAE-21BB-C29362DC3E16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3T23:10:33.419" v="1003"/>
          <ac:spMkLst>
            <pc:docMk/>
            <pc:sldMk cId="1213617714" sldId="313"/>
            <ac:spMk id="3" creationId="{09FAA40A-7356-656E-E5C2-27E2F8617CB0}"/>
          </ac:spMkLst>
        </pc:spChg>
        <pc:spChg chg="add mod ord">
          <ac:chgData name="Subramanian, Sri Priyadharshini" userId="S::sxs230140@utdallas.edu::3d76843e-5d3a-408a-8108-99a57232e302" providerId="AD" clId="Web-{D8CCA11A-5D9A-ED96-3831-B4BD794FA0C0}" dt="2024-12-04T04:56:39.558" v="2259"/>
          <ac:spMkLst>
            <pc:docMk/>
            <pc:sldMk cId="1213617714" sldId="313"/>
            <ac:spMk id="3" creationId="{6C543F95-E8FA-7091-9F2D-F86BC48646B5}"/>
          </ac:spMkLst>
        </pc:spChg>
        <pc:spChg chg="del mod">
          <ac:chgData name="Subramanian, Sri Priyadharshini" userId="S::sxs230140@utdallas.edu::3d76843e-5d3a-408a-8108-99a57232e302" providerId="AD" clId="Web-{D8CCA11A-5D9A-ED96-3831-B4BD794FA0C0}" dt="2024-12-04T01:27:43.175" v="1592"/>
          <ac:spMkLst>
            <pc:docMk/>
            <pc:sldMk cId="1213617714" sldId="313"/>
            <ac:spMk id="4" creationId="{BFC50F14-576E-4AA5-B7EC-B9B40C7C4CF6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4T05:12:14.203" v="2329" actId="20577"/>
          <ac:spMkLst>
            <pc:docMk/>
            <pc:sldMk cId="1213617714" sldId="313"/>
            <ac:spMk id="4" creationId="{FABB1844-1C00-67F3-9C34-02EA9A3A49EB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4T01:54:39.497" v="1806"/>
          <ac:spMkLst>
            <pc:docMk/>
            <pc:sldMk cId="1213617714" sldId="313"/>
            <ac:spMk id="6" creationId="{3BD8AA9E-6B3D-0713-530B-A48765713869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4T01:55:03.202" v="1811" actId="1076"/>
          <ac:spMkLst>
            <pc:docMk/>
            <pc:sldMk cId="1213617714" sldId="313"/>
            <ac:spMk id="10" creationId="{C96FE8AF-BAAA-F8F4-5AC9-0155B7FD234B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4T01:55:10.234" v="1812" actId="20577"/>
          <ac:spMkLst>
            <pc:docMk/>
            <pc:sldMk cId="1213617714" sldId="313"/>
            <ac:spMk id="20" creationId="{479D55F2-B0BD-62F0-8553-EC7EB1FE73A6}"/>
          </ac:spMkLst>
        </pc:spChg>
        <pc:graphicFrameChg chg="add del mod">
          <ac:chgData name="Subramanian, Sri Priyadharshini" userId="S::sxs230140@utdallas.edu::3d76843e-5d3a-408a-8108-99a57232e302" providerId="AD" clId="Web-{D8CCA11A-5D9A-ED96-3831-B4BD794FA0C0}" dt="2024-12-04T00:31:59.103" v="1161"/>
          <ac:graphicFrameMkLst>
            <pc:docMk/>
            <pc:sldMk cId="1213617714" sldId="313"/>
            <ac:graphicFrameMk id="5" creationId="{F6725E06-AA98-2CBA-3A5B-D286118C7260}"/>
          </ac:graphicFrameMkLst>
        </pc:graphicFrameChg>
        <pc:graphicFrameChg chg="add del mod">
          <ac:chgData name="Subramanian, Sri Priyadharshini" userId="S::sxs230140@utdallas.edu::3d76843e-5d3a-408a-8108-99a57232e302" providerId="AD" clId="Web-{D8CCA11A-5D9A-ED96-3831-B4BD794FA0C0}" dt="2024-12-04T00:33:12.825" v="1210"/>
          <ac:graphicFrameMkLst>
            <pc:docMk/>
            <pc:sldMk cId="1213617714" sldId="313"/>
            <ac:graphicFrameMk id="7" creationId="{58B9535D-6D5B-5690-194C-CC7B493E4A8D}"/>
          </ac:graphicFrameMkLst>
        </pc:graphicFrameChg>
        <pc:graphicFrameChg chg="add mod modGraphic">
          <ac:chgData name="Subramanian, Sri Priyadharshini" userId="S::sxs230140@utdallas.edu::3d76843e-5d3a-408a-8108-99a57232e302" providerId="AD" clId="Web-{D8CCA11A-5D9A-ED96-3831-B4BD794FA0C0}" dt="2024-12-04T01:57:28.790" v="1823"/>
          <ac:graphicFrameMkLst>
            <pc:docMk/>
            <pc:sldMk cId="1213617714" sldId="313"/>
            <ac:graphicFrameMk id="8" creationId="{D21C47FE-C783-912B-CDBA-8938AC7093B5}"/>
          </ac:graphicFrameMkLst>
        </pc:graphicFrameChg>
        <pc:graphicFrameChg chg="add mod modGraphic">
          <ac:chgData name="Subramanian, Sri Priyadharshini" userId="S::sxs230140@utdallas.edu::3d76843e-5d3a-408a-8108-99a57232e302" providerId="AD" clId="Web-{D8CCA11A-5D9A-ED96-3831-B4BD794FA0C0}" dt="2024-12-04T06:40:11.993" v="2451"/>
          <ac:graphicFrameMkLst>
            <pc:docMk/>
            <pc:sldMk cId="1213617714" sldId="313"/>
            <ac:graphicFrameMk id="9" creationId="{D34589F1-F683-071A-E2C5-1A7E2ED725BE}"/>
          </ac:graphicFrameMkLst>
        </pc:graphicFrameChg>
        <pc:graphicFrameChg chg="add del mod">
          <ac:chgData name="Subramanian, Sri Priyadharshini" userId="S::sxs230140@utdallas.edu::3d76843e-5d3a-408a-8108-99a57232e302" providerId="AD" clId="Web-{D8CCA11A-5D9A-ED96-3831-B4BD794FA0C0}" dt="2024-12-04T00:36:04.941" v="1223"/>
          <ac:graphicFrameMkLst>
            <pc:docMk/>
            <pc:sldMk cId="1213617714" sldId="313"/>
            <ac:graphicFrameMk id="11" creationId="{D11D66B1-C477-29FD-8D94-6602ECC81268}"/>
          </ac:graphicFrameMkLst>
        </pc:graphicFrameChg>
        <pc:graphicFrameChg chg="add del mod modGraphic">
          <ac:chgData name="Subramanian, Sri Priyadharshini" userId="S::sxs230140@utdallas.edu::3d76843e-5d3a-408a-8108-99a57232e302" providerId="AD" clId="Web-{D8CCA11A-5D9A-ED96-3831-B4BD794FA0C0}" dt="2024-12-04T00:38:36.119" v="1353"/>
          <ac:graphicFrameMkLst>
            <pc:docMk/>
            <pc:sldMk cId="1213617714" sldId="313"/>
            <ac:graphicFrameMk id="13" creationId="{3E353C1C-7A79-C4A1-153D-6F819F389977}"/>
          </ac:graphicFrameMkLst>
        </pc:graphicFrameChg>
        <pc:graphicFrameChg chg="add del mod modGraphic">
          <ac:chgData name="Subramanian, Sri Priyadharshini" userId="S::sxs230140@utdallas.edu::3d76843e-5d3a-408a-8108-99a57232e302" providerId="AD" clId="Web-{D8CCA11A-5D9A-ED96-3831-B4BD794FA0C0}" dt="2024-12-04T00:37:17.350" v="1302"/>
          <ac:graphicFrameMkLst>
            <pc:docMk/>
            <pc:sldMk cId="1213617714" sldId="313"/>
            <ac:graphicFrameMk id="15" creationId="{1CD68644-2DB4-D2A0-BBF3-417FF4686834}"/>
          </ac:graphicFrameMkLst>
        </pc:graphicFrameChg>
        <pc:graphicFrameChg chg="add del mod modGraphic">
          <ac:chgData name="Subramanian, Sri Priyadharshini" userId="S::sxs230140@utdallas.edu::3d76843e-5d3a-408a-8108-99a57232e302" providerId="AD" clId="Web-{D8CCA11A-5D9A-ED96-3831-B4BD794FA0C0}" dt="2024-12-04T01:27:42.956" v="1591"/>
          <ac:graphicFrameMkLst>
            <pc:docMk/>
            <pc:sldMk cId="1213617714" sldId="313"/>
            <ac:graphicFrameMk id="16" creationId="{2AD9BA3B-8CA1-D52F-70D3-28BD61881383}"/>
          </ac:graphicFrameMkLst>
        </pc:graphicFrameChg>
        <pc:graphicFrameChg chg="add del mod modGraphic">
          <ac:chgData name="Subramanian, Sri Priyadharshini" userId="S::sxs230140@utdallas.edu::3d76843e-5d3a-408a-8108-99a57232e302" providerId="AD" clId="Web-{D8CCA11A-5D9A-ED96-3831-B4BD794FA0C0}" dt="2024-12-04T00:38:32.447" v="1352"/>
          <ac:graphicFrameMkLst>
            <pc:docMk/>
            <pc:sldMk cId="1213617714" sldId="313"/>
            <ac:graphicFrameMk id="18" creationId="{29AF91E6-F9CE-60EB-D34F-7823CF57AADF}"/>
          </ac:graphicFrameMkLst>
        </pc:graphicFrameChg>
      </pc:sldChg>
      <pc:sldChg chg="addSp delSp modSp new del">
        <pc:chgData name="Subramanian, Sri Priyadharshini" userId="S::sxs230140@utdallas.edu::3d76843e-5d3a-408a-8108-99a57232e302" providerId="AD" clId="Web-{D8CCA11A-5D9A-ED96-3831-B4BD794FA0C0}" dt="2024-12-04T03:42:56.519" v="2200"/>
        <pc:sldMkLst>
          <pc:docMk/>
          <pc:sldMk cId="2685187694" sldId="314"/>
        </pc:sldMkLst>
        <pc:spChg chg="del">
          <ac:chgData name="Subramanian, Sri Priyadharshini" userId="S::sxs230140@utdallas.edu::3d76843e-5d3a-408a-8108-99a57232e302" providerId="AD" clId="Web-{D8CCA11A-5D9A-ED96-3831-B4BD794FA0C0}" dt="2024-12-03T23:13:13.650" v="1033"/>
          <ac:spMkLst>
            <pc:docMk/>
            <pc:sldMk cId="2685187694" sldId="314"/>
            <ac:spMk id="3" creationId="{DFB3C603-EC24-518A-87CB-995BF9B27BF1}"/>
          </ac:spMkLst>
        </pc:spChg>
        <pc:spChg chg="del mod">
          <ac:chgData name="Subramanian, Sri Priyadharshini" userId="S::sxs230140@utdallas.edu::3d76843e-5d3a-408a-8108-99a57232e302" providerId="AD" clId="Web-{D8CCA11A-5D9A-ED96-3831-B4BD794FA0C0}" dt="2024-12-04T03:42:52.925" v="2199"/>
          <ac:spMkLst>
            <pc:docMk/>
            <pc:sldMk cId="2685187694" sldId="314"/>
            <ac:spMk id="4" creationId="{A2271377-73B5-48DD-DA4B-CF5BF38381BC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4T03:42:52.925" v="2199"/>
          <ac:spMkLst>
            <pc:docMk/>
            <pc:sldMk cId="2685187694" sldId="314"/>
            <ac:spMk id="5" creationId="{1122DA8A-7FA6-6959-B1E8-F1EB7284FA7F}"/>
          </ac:spMkLst>
        </pc:spChg>
      </pc:sldChg>
      <pc:sldChg chg="addSp modSp">
        <pc:chgData name="Subramanian, Sri Priyadharshini" userId="S::sxs230140@utdallas.edu::3d76843e-5d3a-408a-8108-99a57232e302" providerId="AD" clId="Web-{D8CCA11A-5D9A-ED96-3831-B4BD794FA0C0}" dt="2024-12-04T04:58:26.593" v="2276" actId="1076"/>
        <pc:sldMkLst>
          <pc:docMk/>
          <pc:sldMk cId="2439186684" sldId="315"/>
        </pc:sldMkLst>
        <pc:spChg chg="mod">
          <ac:chgData name="Subramanian, Sri Priyadharshini" userId="S::sxs230140@utdallas.edu::3d76843e-5d3a-408a-8108-99a57232e302" providerId="AD" clId="Web-{D8CCA11A-5D9A-ED96-3831-B4BD794FA0C0}" dt="2024-12-04T04:58:03.217" v="2273" actId="1076"/>
          <ac:spMkLst>
            <pc:docMk/>
            <pc:sldMk cId="2439186684" sldId="315"/>
            <ac:spMk id="2" creationId="{90769639-ECD7-2E93-052B-B3D603C692DF}"/>
          </ac:spMkLst>
        </pc:spChg>
        <pc:spChg chg="add mod ord">
          <ac:chgData name="Subramanian, Sri Priyadharshini" userId="S::sxs230140@utdallas.edu::3d76843e-5d3a-408a-8108-99a57232e302" providerId="AD" clId="Web-{D8CCA11A-5D9A-ED96-3831-B4BD794FA0C0}" dt="2024-12-04T04:58:00.373" v="2272" actId="1076"/>
          <ac:spMkLst>
            <pc:docMk/>
            <pc:sldMk cId="2439186684" sldId="315"/>
            <ac:spMk id="4" creationId="{585A32A6-97C4-A573-7D1F-3963D87C9A0E}"/>
          </ac:spMkLst>
        </pc:spChg>
        <pc:spChg chg="mod">
          <ac:chgData name="Subramanian, Sri Priyadharshini" userId="S::sxs230140@utdallas.edu::3d76843e-5d3a-408a-8108-99a57232e302" providerId="AD" clId="Web-{D8CCA11A-5D9A-ED96-3831-B4BD794FA0C0}" dt="2024-12-04T04:58:26.593" v="2276" actId="1076"/>
          <ac:spMkLst>
            <pc:docMk/>
            <pc:sldMk cId="2439186684" sldId="315"/>
            <ac:spMk id="7" creationId="{AC945229-F879-5D15-588A-88B61DF9EBED}"/>
          </ac:spMkLst>
        </pc:spChg>
      </pc:sldChg>
      <pc:sldChg chg="addSp delSp modSp new">
        <pc:chgData name="Subramanian, Sri Priyadharshini" userId="S::sxs230140@utdallas.edu::3d76843e-5d3a-408a-8108-99a57232e302" providerId="AD" clId="Web-{D8CCA11A-5D9A-ED96-3831-B4BD794FA0C0}" dt="2024-12-04T05:29:30.367" v="2393" actId="20577"/>
        <pc:sldMkLst>
          <pc:docMk/>
          <pc:sldMk cId="4281474218" sldId="316"/>
        </pc:sldMkLst>
        <pc:spChg chg="del">
          <ac:chgData name="Subramanian, Sri Priyadharshini" userId="S::sxs230140@utdallas.edu::3d76843e-5d3a-408a-8108-99a57232e302" providerId="AD" clId="Web-{D8CCA11A-5D9A-ED96-3831-B4BD794FA0C0}" dt="2024-12-04T00:46:57.014" v="1359"/>
          <ac:spMkLst>
            <pc:docMk/>
            <pc:sldMk cId="4281474218" sldId="316"/>
            <ac:spMk id="2" creationId="{C965CFC6-3E18-710F-9971-A013513198A0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4T04:56:26.776" v="2256"/>
          <ac:spMkLst>
            <pc:docMk/>
            <pc:sldMk cId="4281474218" sldId="316"/>
            <ac:spMk id="3" creationId="{4F363171-82D5-D100-4328-4BBDBC5CD596}"/>
          </ac:spMkLst>
        </pc:spChg>
        <pc:spChg chg="del mod">
          <ac:chgData name="Subramanian, Sri Priyadharshini" userId="S::sxs230140@utdallas.edu::3d76843e-5d3a-408a-8108-99a57232e302" providerId="AD" clId="Web-{D8CCA11A-5D9A-ED96-3831-B4BD794FA0C0}" dt="2024-12-04T00:47:02.186" v="1360"/>
          <ac:spMkLst>
            <pc:docMk/>
            <pc:sldMk cId="4281474218" sldId="316"/>
            <ac:spMk id="3" creationId="{5791E4A3-5AF3-1975-C882-AD9395EC9C75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4T00:46:12.184" v="1355"/>
          <ac:spMkLst>
            <pc:docMk/>
            <pc:sldMk cId="4281474218" sldId="316"/>
            <ac:spMk id="4" creationId="{016A3EC1-4A18-A731-CB5C-1649A3783451}"/>
          </ac:spMkLst>
        </pc:spChg>
        <pc:spChg chg="add mod">
          <ac:chgData name="Subramanian, Sri Priyadharshini" userId="S::sxs230140@utdallas.edu::3d76843e-5d3a-408a-8108-99a57232e302" providerId="AD" clId="Web-{D8CCA11A-5D9A-ED96-3831-B4BD794FA0C0}" dt="2024-12-04T05:29:30.367" v="2393" actId="20577"/>
          <ac:spMkLst>
            <pc:docMk/>
            <pc:sldMk cId="4281474218" sldId="316"/>
            <ac:spMk id="10" creationId="{18E1E372-7AE5-082C-B332-2CF28B26BC98}"/>
          </ac:spMkLst>
        </pc:spChg>
        <pc:spChg chg="add del mod">
          <ac:chgData name="Subramanian, Sri Priyadharshini" userId="S::sxs230140@utdallas.edu::3d76843e-5d3a-408a-8108-99a57232e302" providerId="AD" clId="Web-{D8CCA11A-5D9A-ED96-3831-B4BD794FA0C0}" dt="2024-12-04T02:09:55.682" v="1846"/>
          <ac:spMkLst>
            <pc:docMk/>
            <pc:sldMk cId="4281474218" sldId="316"/>
            <ac:spMk id="11" creationId="{5E48424C-08C7-1308-395E-F3BC00674384}"/>
          </ac:spMkLst>
        </pc:spChg>
        <pc:spChg chg="add del">
          <ac:chgData name="Subramanian, Sri Priyadharshini" userId="S::sxs230140@utdallas.edu::3d76843e-5d3a-408a-8108-99a57232e302" providerId="AD" clId="Web-{D8CCA11A-5D9A-ED96-3831-B4BD794FA0C0}" dt="2024-12-04T01:27:48.566" v="1595"/>
          <ac:spMkLst>
            <pc:docMk/>
            <pc:sldMk cId="4281474218" sldId="316"/>
            <ac:spMk id="14" creationId="{BFC50F14-576E-4AA5-B7EC-B9B40C7C4CF6}"/>
          </ac:spMkLst>
        </pc:spChg>
        <pc:graphicFrameChg chg="add mod modGraphic">
          <ac:chgData name="Subramanian, Sri Priyadharshini" userId="S::sxs230140@utdallas.edu::3d76843e-5d3a-408a-8108-99a57232e302" providerId="AD" clId="Web-{D8CCA11A-5D9A-ED96-3831-B4BD794FA0C0}" dt="2024-12-04T02:14:38.466" v="1938" actId="1076"/>
          <ac:graphicFrameMkLst>
            <pc:docMk/>
            <pc:sldMk cId="4281474218" sldId="316"/>
            <ac:graphicFrameMk id="5" creationId="{679E7A80-316B-0C4B-A1B6-404308375052}"/>
          </ac:graphicFrameMkLst>
        </pc:graphicFrameChg>
        <pc:graphicFrameChg chg="add del mod">
          <ac:chgData name="Subramanian, Sri Priyadharshini" userId="S::sxs230140@utdallas.edu::3d76843e-5d3a-408a-8108-99a57232e302" providerId="AD" clId="Web-{D8CCA11A-5D9A-ED96-3831-B4BD794FA0C0}" dt="2024-12-04T00:47:41.703" v="1411"/>
          <ac:graphicFrameMkLst>
            <pc:docMk/>
            <pc:sldMk cId="4281474218" sldId="316"/>
            <ac:graphicFrameMk id="7" creationId="{60855548-80BA-FEC8-FFAE-85281D01FC27}"/>
          </ac:graphicFrameMkLst>
        </pc:graphicFrameChg>
        <pc:graphicFrameChg chg="add del mod modGraphic">
          <ac:chgData name="Subramanian, Sri Priyadharshini" userId="S::sxs230140@utdallas.edu::3d76843e-5d3a-408a-8108-99a57232e302" providerId="AD" clId="Web-{D8CCA11A-5D9A-ED96-3831-B4BD794FA0C0}" dt="2024-12-04T00:48:14.158" v="1435"/>
          <ac:graphicFrameMkLst>
            <pc:docMk/>
            <pc:sldMk cId="4281474218" sldId="316"/>
            <ac:graphicFrameMk id="9" creationId="{A7BABC95-FA52-7D6F-FF95-7DECE2B8070A}"/>
          </ac:graphicFrameMkLst>
        </pc:graphicFrameChg>
        <pc:graphicFrameChg chg="add mod modGraphic">
          <ac:chgData name="Subramanian, Sri Priyadharshini" userId="S::sxs230140@utdallas.edu::3d76843e-5d3a-408a-8108-99a57232e302" providerId="AD" clId="Web-{D8CCA11A-5D9A-ED96-3831-B4BD794FA0C0}" dt="2024-12-04T02:14:38.466" v="1939" actId="1076"/>
          <ac:graphicFrameMkLst>
            <pc:docMk/>
            <pc:sldMk cId="4281474218" sldId="316"/>
            <ac:graphicFrameMk id="13" creationId="{C7057A24-195D-B4AD-5926-A6B3E0DC8BDF}"/>
          </ac:graphicFrameMkLst>
        </pc:graphicFrameChg>
      </pc:sldChg>
      <pc:sldChg chg="addSp modSp">
        <pc:chgData name="Subramanian, Sri Priyadharshini" userId="S::sxs230140@utdallas.edu::3d76843e-5d3a-408a-8108-99a57232e302" providerId="AD" clId="Web-{D8CCA11A-5D9A-ED96-3831-B4BD794FA0C0}" dt="2024-12-04T04:57:36.997" v="2268" actId="1076"/>
        <pc:sldMkLst>
          <pc:docMk/>
          <pc:sldMk cId="1687094955" sldId="317"/>
        </pc:sldMkLst>
        <pc:spChg chg="mod">
          <ac:chgData name="Subramanian, Sri Priyadharshini" userId="S::sxs230140@utdallas.edu::3d76843e-5d3a-408a-8108-99a57232e302" providerId="AD" clId="Web-{D8CCA11A-5D9A-ED96-3831-B4BD794FA0C0}" dt="2024-12-04T04:57:36.997" v="2268" actId="1076"/>
          <ac:spMkLst>
            <pc:docMk/>
            <pc:sldMk cId="1687094955" sldId="317"/>
            <ac:spMk id="2" creationId="{90769639-ECD7-2E93-052B-B3D603C692DF}"/>
          </ac:spMkLst>
        </pc:spChg>
        <pc:spChg chg="add ord">
          <ac:chgData name="Subramanian, Sri Priyadharshini" userId="S::sxs230140@utdallas.edu::3d76843e-5d3a-408a-8108-99a57232e302" providerId="AD" clId="Web-{D8CCA11A-5D9A-ED96-3831-B4BD794FA0C0}" dt="2024-12-04T04:57:31.216" v="2266"/>
          <ac:spMkLst>
            <pc:docMk/>
            <pc:sldMk cId="1687094955" sldId="317"/>
            <ac:spMk id="4" creationId="{427812CB-8CD0-B2E2-0B8E-9FA262C41C81}"/>
          </ac:spMkLst>
        </pc:spChg>
        <pc:spChg chg="mod">
          <ac:chgData name="Subramanian, Sri Priyadharshini" userId="S::sxs230140@utdallas.edu::3d76843e-5d3a-408a-8108-99a57232e302" providerId="AD" clId="Web-{D8CCA11A-5D9A-ED96-3831-B4BD794FA0C0}" dt="2024-12-04T03:48:24.698" v="2219" actId="20577"/>
          <ac:spMkLst>
            <pc:docMk/>
            <pc:sldMk cId="1687094955" sldId="317"/>
            <ac:spMk id="7" creationId="{AC945229-F879-5D15-588A-88B61DF9EBED}"/>
          </ac:spMkLst>
        </pc:spChg>
      </pc:sldChg>
      <pc:sldChg chg="addSp delSp modSp new">
        <pc:chgData name="Subramanian, Sri Priyadharshini" userId="S::sxs230140@utdallas.edu::3d76843e-5d3a-408a-8108-99a57232e302" providerId="AD" clId="Web-{D8CCA11A-5D9A-ED96-3831-B4BD794FA0C0}" dt="2024-12-04T04:56:18.963" v="2254" actId="1076"/>
        <pc:sldMkLst>
          <pc:docMk/>
          <pc:sldMk cId="1125441253" sldId="318"/>
        </pc:sldMkLst>
        <pc:spChg chg="mod">
          <ac:chgData name="Subramanian, Sri Priyadharshini" userId="S::sxs230140@utdallas.edu::3d76843e-5d3a-408a-8108-99a57232e302" providerId="AD" clId="Web-{D8CCA11A-5D9A-ED96-3831-B4BD794FA0C0}" dt="2024-12-04T04:56:18.963" v="2254" actId="1076"/>
          <ac:spMkLst>
            <pc:docMk/>
            <pc:sldMk cId="1125441253" sldId="318"/>
            <ac:spMk id="2" creationId="{6745E856-9DAC-C95D-FCB7-BA45127C44B8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4T03:17:03.431" v="1995"/>
          <ac:spMkLst>
            <pc:docMk/>
            <pc:sldMk cId="1125441253" sldId="318"/>
            <ac:spMk id="3" creationId="{0E7E5ED3-6DC3-F2BC-180A-A24CC723FB37}"/>
          </ac:spMkLst>
        </pc:spChg>
        <pc:spChg chg="mod">
          <ac:chgData name="Subramanian, Sri Priyadharshini" userId="S::sxs230140@utdallas.edu::3d76843e-5d3a-408a-8108-99a57232e302" providerId="AD" clId="Web-{D8CCA11A-5D9A-ED96-3831-B4BD794FA0C0}" dt="2024-12-04T03:28:14.257" v="2042" actId="1076"/>
          <ac:spMkLst>
            <pc:docMk/>
            <pc:sldMk cId="1125441253" sldId="318"/>
            <ac:spMk id="4" creationId="{7B65993C-31AD-60EF-5E23-E191BA3A736F}"/>
          </ac:spMkLst>
        </pc:spChg>
        <pc:spChg chg="add ord">
          <ac:chgData name="Subramanian, Sri Priyadharshini" userId="S::sxs230140@utdallas.edu::3d76843e-5d3a-408a-8108-99a57232e302" providerId="AD" clId="Web-{D8CCA11A-5D9A-ED96-3831-B4BD794FA0C0}" dt="2024-12-04T04:56:14.322" v="2253"/>
          <ac:spMkLst>
            <pc:docMk/>
            <pc:sldMk cId="1125441253" sldId="318"/>
            <ac:spMk id="5" creationId="{ECBD182E-038C-D9A8-238B-3A99BED6300E}"/>
          </ac:spMkLst>
        </pc:spChg>
      </pc:sldChg>
      <pc:sldChg chg="addSp modSp">
        <pc:chgData name="Subramanian, Sri Priyadharshini" userId="S::sxs230140@utdallas.edu::3d76843e-5d3a-408a-8108-99a57232e302" providerId="AD" clId="Web-{D8CCA11A-5D9A-ED96-3831-B4BD794FA0C0}" dt="2024-12-04T05:37:35.527" v="2429" actId="20577"/>
        <pc:sldMkLst>
          <pc:docMk/>
          <pc:sldMk cId="525201006" sldId="319"/>
        </pc:sldMkLst>
        <pc:spChg chg="add ord">
          <ac:chgData name="Subramanian, Sri Priyadharshini" userId="S::sxs230140@utdallas.edu::3d76843e-5d3a-408a-8108-99a57232e302" providerId="AD" clId="Web-{D8CCA11A-5D9A-ED96-3831-B4BD794FA0C0}" dt="2024-12-04T04:56:46.917" v="2260"/>
          <ac:spMkLst>
            <pc:docMk/>
            <pc:sldMk cId="525201006" sldId="319"/>
            <ac:spMk id="3" creationId="{3EFE1946-D705-DC85-65D9-9E4287D98364}"/>
          </ac:spMkLst>
        </pc:spChg>
        <pc:spChg chg="mod">
          <ac:chgData name="Subramanian, Sri Priyadharshini" userId="S::sxs230140@utdallas.edu::3d76843e-5d3a-408a-8108-99a57232e302" providerId="AD" clId="Web-{D8CCA11A-5D9A-ED96-3831-B4BD794FA0C0}" dt="2024-12-04T04:56:51.902" v="2261" actId="1076"/>
          <ac:spMkLst>
            <pc:docMk/>
            <pc:sldMk cId="525201006" sldId="319"/>
            <ac:spMk id="4" creationId="{D332ED07-67AC-9FB8-69AF-E8BC3DC0FBBF}"/>
          </ac:spMkLst>
        </pc:spChg>
        <pc:spChg chg="mod">
          <ac:chgData name="Subramanian, Sri Priyadharshini" userId="S::sxs230140@utdallas.edu::3d76843e-5d3a-408a-8108-99a57232e302" providerId="AD" clId="Web-{D8CCA11A-5D9A-ED96-3831-B4BD794FA0C0}" dt="2024-12-04T05:37:35.527" v="2429" actId="20577"/>
          <ac:spMkLst>
            <pc:docMk/>
            <pc:sldMk cId="525201006" sldId="319"/>
            <ac:spMk id="7" creationId="{AC945229-F879-5D15-588A-88B61DF9EBED}"/>
          </ac:spMkLst>
        </pc:spChg>
      </pc:sldChg>
      <pc:sldChg chg="addSp delSp modSp new">
        <pc:chgData name="Subramanian, Sri Priyadharshini" userId="S::sxs230140@utdallas.edu::3d76843e-5d3a-408a-8108-99a57232e302" providerId="AD" clId="Web-{D8CCA11A-5D9A-ED96-3831-B4BD794FA0C0}" dt="2024-12-04T04:55:34.883" v="2244"/>
        <pc:sldMkLst>
          <pc:docMk/>
          <pc:sldMk cId="2644855235" sldId="320"/>
        </pc:sldMkLst>
        <pc:spChg chg="del">
          <ac:chgData name="Subramanian, Sri Priyadharshini" userId="S::sxs230140@utdallas.edu::3d76843e-5d3a-408a-8108-99a57232e302" providerId="AD" clId="Web-{D8CCA11A-5D9A-ED96-3831-B4BD794FA0C0}" dt="2024-12-04T03:04:32.568" v="1966"/>
          <ac:spMkLst>
            <pc:docMk/>
            <pc:sldMk cId="2644855235" sldId="320"/>
            <ac:spMk id="2" creationId="{1A5841AE-E1F4-34A9-186E-92C30A2B9DE1}"/>
          </ac:spMkLst>
        </pc:spChg>
        <pc:spChg chg="add del">
          <ac:chgData name="Subramanian, Sri Priyadharshini" userId="S::sxs230140@utdallas.edu::3d76843e-5d3a-408a-8108-99a57232e302" providerId="AD" clId="Web-{D8CCA11A-5D9A-ED96-3831-B4BD794FA0C0}" dt="2024-12-04T04:55:34.883" v="2244"/>
          <ac:spMkLst>
            <pc:docMk/>
            <pc:sldMk cId="2644855235" sldId="320"/>
            <ac:spMk id="3" creationId="{56711926-6A57-6301-4FA4-C23C2B05CEC8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4T03:04:29.459" v="1965"/>
          <ac:spMkLst>
            <pc:docMk/>
            <pc:sldMk cId="2644855235" sldId="320"/>
            <ac:spMk id="3" creationId="{D0E2677F-0D27-0B13-224E-67D8F23F6D12}"/>
          </ac:spMkLst>
        </pc:spChg>
        <pc:spChg chg="del mod">
          <ac:chgData name="Subramanian, Sri Priyadharshini" userId="S::sxs230140@utdallas.edu::3d76843e-5d3a-408a-8108-99a57232e302" providerId="AD" clId="Web-{D8CCA11A-5D9A-ED96-3831-B4BD794FA0C0}" dt="2024-12-04T03:05:55.808" v="1976"/>
          <ac:spMkLst>
            <pc:docMk/>
            <pc:sldMk cId="2644855235" sldId="320"/>
            <ac:spMk id="4" creationId="{93D937DE-C4D0-A050-3F33-AC93778F6416}"/>
          </ac:spMkLst>
        </pc:spChg>
        <pc:spChg chg="add mod ord">
          <ac:chgData name="Subramanian, Sri Priyadharshini" userId="S::sxs230140@utdallas.edu::3d76843e-5d3a-408a-8108-99a57232e302" providerId="AD" clId="Web-{D8CCA11A-5D9A-ED96-3831-B4BD794FA0C0}" dt="2024-12-04T03:06:56.703" v="1984" actId="20577"/>
          <ac:spMkLst>
            <pc:docMk/>
            <pc:sldMk cId="2644855235" sldId="320"/>
            <ac:spMk id="6" creationId="{83314291-F6DE-C50F-298E-D6296EAFDE8E}"/>
          </ac:spMkLst>
        </pc:spChg>
        <pc:picChg chg="add del mod">
          <ac:chgData name="Subramanian, Sri Priyadharshini" userId="S::sxs230140@utdallas.edu::3d76843e-5d3a-408a-8108-99a57232e302" providerId="AD" clId="Web-{D8CCA11A-5D9A-ED96-3831-B4BD794FA0C0}" dt="2024-12-04T03:15:08.220" v="1987"/>
          <ac:picMkLst>
            <pc:docMk/>
            <pc:sldMk cId="2644855235" sldId="320"/>
            <ac:picMk id="5" creationId="{E35C8969-0504-EA91-0A66-702C396E2000}"/>
          </ac:picMkLst>
        </pc:picChg>
        <pc:picChg chg="add mod">
          <ac:chgData name="Subramanian, Sri Priyadharshini" userId="S::sxs230140@utdallas.edu::3d76843e-5d3a-408a-8108-99a57232e302" providerId="AD" clId="Web-{D8CCA11A-5D9A-ED96-3831-B4BD794FA0C0}" dt="2024-12-04T03:15:26.549" v="1993"/>
          <ac:picMkLst>
            <pc:docMk/>
            <pc:sldMk cId="2644855235" sldId="320"/>
            <ac:picMk id="7" creationId="{93C8D1C8-D0FD-CE20-A578-DD2E56D0E435}"/>
          </ac:picMkLst>
        </pc:picChg>
      </pc:sldChg>
      <pc:sldChg chg="addSp delSp modSp new">
        <pc:chgData name="Subramanian, Sri Priyadharshini" userId="S::sxs230140@utdallas.edu::3d76843e-5d3a-408a-8108-99a57232e302" providerId="AD" clId="Web-{D8CCA11A-5D9A-ED96-3831-B4BD794FA0C0}" dt="2024-12-04T05:36:53.025" v="2425" actId="20577"/>
        <pc:sldMkLst>
          <pc:docMk/>
          <pc:sldMk cId="738267150" sldId="321"/>
        </pc:sldMkLst>
        <pc:spChg chg="mod ord">
          <ac:chgData name="Subramanian, Sri Priyadharshini" userId="S::sxs230140@utdallas.edu::3d76843e-5d3a-408a-8108-99a57232e302" providerId="AD" clId="Web-{D8CCA11A-5D9A-ED96-3831-B4BD794FA0C0}" dt="2024-12-04T04:56:02.712" v="2252" actId="1076"/>
          <ac:spMkLst>
            <pc:docMk/>
            <pc:sldMk cId="738267150" sldId="321"/>
            <ac:spMk id="2" creationId="{1E06BEF8-4A60-0E07-7605-281A1CFC9A0F}"/>
          </ac:spMkLst>
        </pc:spChg>
        <pc:spChg chg="mod">
          <ac:chgData name="Subramanian, Sri Priyadharshini" userId="S::sxs230140@utdallas.edu::3d76843e-5d3a-408a-8108-99a57232e302" providerId="AD" clId="Web-{D8CCA11A-5D9A-ED96-3831-B4BD794FA0C0}" dt="2024-12-04T05:36:53.025" v="2425" actId="20577"/>
          <ac:spMkLst>
            <pc:docMk/>
            <pc:sldMk cId="738267150" sldId="321"/>
            <ac:spMk id="3" creationId="{A9316808-B3F9-2D6E-1A63-57A2E1616BC2}"/>
          </ac:spMkLst>
        </pc:spChg>
        <pc:spChg chg="del">
          <ac:chgData name="Subramanian, Sri Priyadharshini" userId="S::sxs230140@utdallas.edu::3d76843e-5d3a-408a-8108-99a57232e302" providerId="AD" clId="Web-{D8CCA11A-5D9A-ED96-3831-B4BD794FA0C0}" dt="2024-12-04T03:29:43.200" v="2044"/>
          <ac:spMkLst>
            <pc:docMk/>
            <pc:sldMk cId="738267150" sldId="321"/>
            <ac:spMk id="4" creationId="{10148449-4204-BF88-B6E5-0A8F4516313D}"/>
          </ac:spMkLst>
        </pc:spChg>
        <pc:spChg chg="add">
          <ac:chgData name="Subramanian, Sri Priyadharshini" userId="S::sxs230140@utdallas.edu::3d76843e-5d3a-408a-8108-99a57232e302" providerId="AD" clId="Web-{D8CCA11A-5D9A-ED96-3831-B4BD794FA0C0}" dt="2024-12-04T04:55:46.384" v="2250"/>
          <ac:spMkLst>
            <pc:docMk/>
            <pc:sldMk cId="738267150" sldId="321"/>
            <ac:spMk id="5" creationId="{33C9610B-7899-843A-91AC-384CAA4A016B}"/>
          </ac:spMkLst>
        </pc:spChg>
      </pc:sldChg>
      <pc:sldMasterChg chg="mod modSldLayout">
        <pc:chgData name="Subramanian, Sri Priyadharshini" userId="S::sxs230140@utdallas.edu::3d76843e-5d3a-408a-8108-99a57232e302" providerId="AD" clId="Web-{D8CCA11A-5D9A-ED96-3831-B4BD794FA0C0}" dt="2024-12-04T05:44:19.323" v="2447"/>
        <pc:sldMasterMkLst>
          <pc:docMk/>
          <pc:sldMasterMk cId="0" sldId="2147483673"/>
        </pc:sldMasterMkLst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48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49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51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52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53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54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55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56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57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58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59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60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61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62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63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64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65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66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67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69"/>
          </pc:sldLayoutMkLst>
        </pc:sldLayoutChg>
        <pc:sldLayoutChg chg="mod">
          <pc:chgData name="Subramanian, Sri Priyadharshini" userId="S::sxs230140@utdallas.edu::3d76843e-5d3a-408a-8108-99a57232e302" providerId="AD" clId="Web-{D8CCA11A-5D9A-ED96-3831-B4BD794FA0C0}" dt="2024-12-04T05:44:19.323" v="2447"/>
          <pc:sldLayoutMkLst>
            <pc:docMk/>
            <pc:sldMasterMk cId="0" sldId="2147483673"/>
            <pc:sldLayoutMk cId="0" sldId="2147483670"/>
          </pc:sldLayoutMkLst>
        </pc:sldLayoutChg>
      </pc:sldMasterChg>
    </pc:docChg>
  </pc:docChgLst>
  <pc:docChgLst>
    <pc:chgData name="Dubey, Radhika" userId="996c194a-18f2-47db-94a4-f046ae0967a6" providerId="ADAL" clId="{00645A89-E19E-444B-AC59-12C9D1ACA57D}"/>
    <pc:docChg chg="undo custSel addSld delSld modSld sldOrd modMainMaster">
      <pc:chgData name="Dubey, Radhika" userId="996c194a-18f2-47db-94a4-f046ae0967a6" providerId="ADAL" clId="{00645A89-E19E-444B-AC59-12C9D1ACA57D}" dt="2024-12-04T00:24:59.132" v="119" actId="14100"/>
      <pc:docMkLst>
        <pc:docMk/>
      </pc:docMkLst>
      <pc:sldChg chg="modSp mod">
        <pc:chgData name="Dubey, Radhika" userId="996c194a-18f2-47db-94a4-f046ae0967a6" providerId="ADAL" clId="{00645A89-E19E-444B-AC59-12C9D1ACA57D}" dt="2024-12-01T19:33:32.450" v="1" actId="2710"/>
        <pc:sldMkLst>
          <pc:docMk/>
          <pc:sldMk cId="0" sldId="256"/>
        </pc:sldMkLst>
        <pc:spChg chg="mod">
          <ac:chgData name="Dubey, Radhika" userId="996c194a-18f2-47db-94a4-f046ae0967a6" providerId="ADAL" clId="{00645A89-E19E-444B-AC59-12C9D1ACA57D}" dt="2024-12-01T19:33:32.450" v="1" actId="2710"/>
          <ac:spMkLst>
            <pc:docMk/>
            <pc:sldMk cId="0" sldId="256"/>
            <ac:spMk id="190" creationId="{00000000-0000-0000-0000-000000000000}"/>
          </ac:spMkLst>
        </pc:spChg>
      </pc:sldChg>
      <pc:sldChg chg="addSp delSp modSp mod">
        <pc:chgData name="Dubey, Radhika" userId="996c194a-18f2-47db-94a4-f046ae0967a6" providerId="ADAL" clId="{00645A89-E19E-444B-AC59-12C9D1ACA57D}" dt="2024-12-04T00:24:59.132" v="119" actId="14100"/>
        <pc:sldMkLst>
          <pc:docMk/>
          <pc:sldMk cId="0" sldId="258"/>
        </pc:sldMkLst>
        <pc:spChg chg="mod">
          <ac:chgData name="Dubey, Radhika" userId="996c194a-18f2-47db-94a4-f046ae0967a6" providerId="ADAL" clId="{00645A89-E19E-444B-AC59-12C9D1ACA57D}" dt="2024-12-04T00:20:29.836" v="93" actId="1076"/>
          <ac:spMkLst>
            <pc:docMk/>
            <pc:sldMk cId="0" sldId="258"/>
            <ac:spMk id="21" creationId="{CDC4B692-5FED-7D7E-3301-57A4FFA42BFD}"/>
          </ac:spMkLst>
        </pc:spChg>
        <pc:spChg chg="mod">
          <ac:chgData name="Dubey, Radhika" userId="996c194a-18f2-47db-94a4-f046ae0967a6" providerId="ADAL" clId="{00645A89-E19E-444B-AC59-12C9D1ACA57D}" dt="2024-12-01T19:43:07.042" v="87" actId="20577"/>
          <ac:spMkLst>
            <pc:docMk/>
            <pc:sldMk cId="0" sldId="258"/>
            <ac:spMk id="206" creationId="{00000000-0000-0000-0000-000000000000}"/>
          </ac:spMkLst>
        </pc:spChg>
        <pc:picChg chg="add mod">
          <ac:chgData name="Dubey, Radhika" userId="996c194a-18f2-47db-94a4-f046ae0967a6" providerId="ADAL" clId="{00645A89-E19E-444B-AC59-12C9D1ACA57D}" dt="2024-12-04T00:24:59.132" v="119" actId="14100"/>
          <ac:picMkLst>
            <pc:docMk/>
            <pc:sldMk cId="0" sldId="258"/>
            <ac:picMk id="4" creationId="{889064B7-9FF0-4928-0267-E2DBDF25DCEE}"/>
          </ac:picMkLst>
        </pc:picChg>
        <pc:picChg chg="add del mod">
          <ac:chgData name="Dubey, Radhika" userId="996c194a-18f2-47db-94a4-f046ae0967a6" providerId="ADAL" clId="{00645A89-E19E-444B-AC59-12C9D1ACA57D}" dt="2024-12-04T00:23:52.584" v="101" actId="478"/>
          <ac:picMkLst>
            <pc:docMk/>
            <pc:sldMk cId="0" sldId="258"/>
            <ac:picMk id="6" creationId="{11F203B0-AD62-2BDD-39B5-60CF9678ACD0}"/>
          </ac:picMkLst>
        </pc:picChg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60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61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62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63"/>
        </pc:sldMkLst>
      </pc:sldChg>
      <pc:sldChg chg="modSp mod ord">
        <pc:chgData name="Dubey, Radhika" userId="996c194a-18f2-47db-94a4-f046ae0967a6" providerId="ADAL" clId="{00645A89-E19E-444B-AC59-12C9D1ACA57D}" dt="2024-12-01T19:39:11.806" v="74" actId="1076"/>
        <pc:sldMkLst>
          <pc:docMk/>
          <pc:sldMk cId="0" sldId="264"/>
        </pc:sldMkLst>
        <pc:spChg chg="mod">
          <ac:chgData name="Dubey, Radhika" userId="996c194a-18f2-47db-94a4-f046ae0967a6" providerId="ADAL" clId="{00645A89-E19E-444B-AC59-12C9D1ACA57D}" dt="2024-12-01T19:39:11.806" v="74" actId="1076"/>
          <ac:spMkLst>
            <pc:docMk/>
            <pc:sldMk cId="0" sldId="264"/>
            <ac:spMk id="273" creationId="{00000000-0000-0000-0000-000000000000}"/>
          </ac:spMkLst>
        </pc:spChg>
        <pc:picChg chg="mod">
          <ac:chgData name="Dubey, Radhika" userId="996c194a-18f2-47db-94a4-f046ae0967a6" providerId="ADAL" clId="{00645A89-E19E-444B-AC59-12C9D1ACA57D}" dt="2024-12-01T19:39:04.885" v="72" actId="1076"/>
          <ac:picMkLst>
            <pc:docMk/>
            <pc:sldMk cId="0" sldId="264"/>
            <ac:picMk id="272" creationId="{00000000-0000-0000-0000-000000000000}"/>
          </ac:picMkLst>
        </pc:picChg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65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66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67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68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69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70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71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72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73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74"/>
        </pc:sldMkLst>
      </pc:sldChg>
      <pc:sldChg chg="addSp delSp modSp del mod ord">
        <pc:chgData name="Dubey, Radhika" userId="996c194a-18f2-47db-94a4-f046ae0967a6" providerId="ADAL" clId="{00645A89-E19E-444B-AC59-12C9D1ACA57D}" dt="2024-12-01T19:39:18.337" v="75" actId="2696"/>
        <pc:sldMkLst>
          <pc:docMk/>
          <pc:sldMk cId="0" sldId="275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76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0" sldId="277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2353450370" sldId="296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976622120" sldId="297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3325726142" sldId="298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697565420" sldId="299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2969922385" sldId="300"/>
        </pc:sldMkLst>
      </pc:sldChg>
      <pc:sldChg chg="modSp">
        <pc:chgData name="Dubey, Radhika" userId="996c194a-18f2-47db-94a4-f046ae0967a6" providerId="ADAL" clId="{00645A89-E19E-444B-AC59-12C9D1ACA57D}" dt="2024-12-01T19:42:58.038" v="86"/>
        <pc:sldMkLst>
          <pc:docMk/>
          <pc:sldMk cId="4002970068" sldId="301"/>
        </pc:sldMkLst>
      </pc:sldChg>
      <pc:sldChg chg="modSp mod">
        <pc:chgData name="Dubey, Radhika" userId="996c194a-18f2-47db-94a4-f046ae0967a6" providerId="ADAL" clId="{00645A89-E19E-444B-AC59-12C9D1ACA57D}" dt="2024-12-01T19:33:54.168" v="2" actId="14100"/>
        <pc:sldMkLst>
          <pc:docMk/>
          <pc:sldMk cId="486525663" sldId="304"/>
        </pc:sldMkLst>
      </pc:sldChg>
      <pc:sldChg chg="modSp mod">
        <pc:chgData name="Dubey, Radhika" userId="996c194a-18f2-47db-94a4-f046ae0967a6" providerId="ADAL" clId="{00645A89-E19E-444B-AC59-12C9D1ACA57D}" dt="2024-12-01T19:35:52.042" v="15" actId="1076"/>
        <pc:sldMkLst>
          <pc:docMk/>
          <pc:sldMk cId="602551306" sldId="305"/>
        </pc:sldMkLst>
      </pc:sldChg>
      <pc:sldChg chg="addSp delSp modSp add del mod">
        <pc:chgData name="Dubey, Radhika" userId="996c194a-18f2-47db-94a4-f046ae0967a6" providerId="ADAL" clId="{00645A89-E19E-444B-AC59-12C9D1ACA57D}" dt="2024-12-01T19:39:19.602" v="76" actId="2696"/>
        <pc:sldMkLst>
          <pc:docMk/>
          <pc:sldMk cId="1688853797" sldId="306"/>
        </pc:sldMkLst>
      </pc:sldChg>
      <pc:sldChg chg="delSp modSp">
        <pc:chgData name="Dubey, Radhika" userId="996c194a-18f2-47db-94a4-f046ae0967a6" providerId="ADAL" clId="{00645A89-E19E-444B-AC59-12C9D1ACA57D}" dt="2024-12-04T00:23:49.846" v="98" actId="931"/>
        <pc:sldMkLst>
          <pc:docMk/>
          <pc:sldMk cId="1213617714" sldId="313"/>
        </pc:sldMkLst>
        <pc:spChg chg="del">
          <ac:chgData name="Dubey, Radhika" userId="996c194a-18f2-47db-94a4-f046ae0967a6" providerId="ADAL" clId="{00645A89-E19E-444B-AC59-12C9D1ACA57D}" dt="2024-12-04T00:23:49.846" v="98" actId="931"/>
          <ac:spMkLst>
            <pc:docMk/>
            <pc:sldMk cId="1213617714" sldId="313"/>
            <ac:spMk id="2" creationId="{11F3D31A-F156-570F-89AB-04F0D080C990}"/>
          </ac:spMkLst>
        </pc:spChg>
        <pc:spChg chg="mod">
          <ac:chgData name="Dubey, Radhika" userId="996c194a-18f2-47db-94a4-f046ae0967a6" providerId="ADAL" clId="{00645A89-E19E-444B-AC59-12C9D1ACA57D}" dt="2024-12-04T00:23:49.846" v="98" actId="931"/>
          <ac:spMkLst>
            <pc:docMk/>
            <pc:sldMk cId="1213617714" sldId="313"/>
            <ac:spMk id="4" creationId="{BFC50F14-576E-4AA5-B7EC-B9B40C7C4CF6}"/>
          </ac:spMkLst>
        </pc:spChg>
      </pc:sldChg>
      <pc:sldMasterChg chg="modSldLayout">
        <pc:chgData name="Dubey, Radhika" userId="996c194a-18f2-47db-94a4-f046ae0967a6" providerId="ADAL" clId="{00645A89-E19E-444B-AC59-12C9D1ACA57D}" dt="2024-12-01T19:42:58.038" v="86"/>
        <pc:sldMasterMkLst>
          <pc:docMk/>
          <pc:sldMasterMk cId="3425099293" sldId="2147483675"/>
        </pc:sldMasterMkLst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3072699124" sldId="2147483687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3424132802" sldId="2147483688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877910791" sldId="2147483689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2987441274" sldId="2147483690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3425018622" sldId="2147483691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1503816526" sldId="2147483692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3879181755" sldId="2147483693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2086954739" sldId="2147483695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3929363561" sldId="2147483696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2947177078" sldId="2147483697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2785231172" sldId="2147483698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3874649070" sldId="2147483699"/>
          </pc:sldLayoutMkLst>
        </pc:sldLayoutChg>
        <pc:sldLayoutChg chg="addSp delSp">
          <pc:chgData name="Dubey, Radhika" userId="996c194a-18f2-47db-94a4-f046ae0967a6" providerId="ADAL" clId="{00645A89-E19E-444B-AC59-12C9D1ACA57D}" dt="2024-12-01T19:42:58.038" v="86"/>
          <pc:sldLayoutMkLst>
            <pc:docMk/>
            <pc:sldMasterMk cId="3425099293" sldId="2147483675"/>
            <pc:sldLayoutMk cId="544580315" sldId="2147483700"/>
          </pc:sldLayoutMkLst>
        </pc:sldLayoutChg>
      </pc:sldMasterChg>
    </pc:docChg>
  </pc:docChgLst>
  <pc:docChgLst>
    <pc:chgData name="Sasi, Sanjana" userId="S::sxs230075@utdallas.edu::39248900-bdd1-4911-84d0-6dacf252bd52" providerId="AD" clId="Web-{07C51F8C-56BF-0D8D-8EBC-77E0F0477DAB}"/>
    <pc:docChg chg="mod addSld delSld modSld sldOrd">
      <pc:chgData name="Sasi, Sanjana" userId="S::sxs230075@utdallas.edu::39248900-bdd1-4911-84d0-6dacf252bd52" providerId="AD" clId="Web-{07C51F8C-56BF-0D8D-8EBC-77E0F0477DAB}" dt="2024-12-04T06:07:47.283" v="1018" actId="20577"/>
      <pc:docMkLst>
        <pc:docMk/>
      </pc:docMkLst>
      <pc:sldChg chg="addSp modSp">
        <pc:chgData name="Sasi, Sanjana" userId="S::sxs230075@utdallas.edu::39248900-bdd1-4911-84d0-6dacf252bd52" providerId="AD" clId="Web-{07C51F8C-56BF-0D8D-8EBC-77E0F0477DAB}" dt="2024-12-04T04:56:44.393" v="975" actId="14100"/>
        <pc:sldMkLst>
          <pc:docMk/>
          <pc:sldMk cId="0" sldId="258"/>
        </pc:sldMkLst>
        <pc:picChg chg="add mod">
          <ac:chgData name="Sasi, Sanjana" userId="S::sxs230075@utdallas.edu::39248900-bdd1-4911-84d0-6dacf252bd52" providerId="AD" clId="Web-{07C51F8C-56BF-0D8D-8EBC-77E0F0477DAB}" dt="2024-12-04T04:56:44.393" v="975" actId="14100"/>
          <ac:picMkLst>
            <pc:docMk/>
            <pc:sldMk cId="0" sldId="258"/>
            <ac:picMk id="5" creationId="{B3F26A84-B946-FDCF-0D21-0F904B5E842C}"/>
          </ac:picMkLst>
        </pc:picChg>
      </pc:sldChg>
      <pc:sldChg chg="delSp">
        <pc:chgData name="Sasi, Sanjana" userId="S::sxs230075@utdallas.edu::39248900-bdd1-4911-84d0-6dacf252bd52" providerId="AD" clId="Web-{07C51F8C-56BF-0D8D-8EBC-77E0F0477DAB}" dt="2024-12-03T21:38:35.867" v="6"/>
        <pc:sldMkLst>
          <pc:docMk/>
          <pc:sldMk cId="2353450370" sldId="296"/>
        </pc:sldMkLst>
        <pc:picChg chg="del">
          <ac:chgData name="Sasi, Sanjana" userId="S::sxs230075@utdallas.edu::39248900-bdd1-4911-84d0-6dacf252bd52" providerId="AD" clId="Web-{07C51F8C-56BF-0D8D-8EBC-77E0F0477DAB}" dt="2024-12-03T21:38:35.867" v="6"/>
          <ac:picMkLst>
            <pc:docMk/>
            <pc:sldMk cId="2353450370" sldId="296"/>
            <ac:picMk id="230" creationId="{5C2F2225-9B0A-72B8-008B-9175C9C7BAC4}"/>
          </ac:picMkLst>
        </pc:picChg>
      </pc:sldChg>
      <pc:sldChg chg="addSp delSp modSp new del">
        <pc:chgData name="Sasi, Sanjana" userId="S::sxs230075@utdallas.edu::39248900-bdd1-4911-84d0-6dacf252bd52" providerId="AD" clId="Web-{07C51F8C-56BF-0D8D-8EBC-77E0F0477DAB}" dt="2024-12-04T02:10:44.588" v="515"/>
        <pc:sldMkLst>
          <pc:docMk/>
          <pc:sldMk cId="762394018" sldId="306"/>
        </pc:sldMkLst>
        <pc:spChg chg="add mod">
          <ac:chgData name="Sasi, Sanjana" userId="S::sxs230075@utdallas.edu::39248900-bdd1-4911-84d0-6dacf252bd52" providerId="AD" clId="Web-{07C51F8C-56BF-0D8D-8EBC-77E0F0477DAB}" dt="2024-12-04T02:10:13.321" v="514" actId="1076"/>
          <ac:spMkLst>
            <pc:docMk/>
            <pc:sldMk cId="762394018" sldId="306"/>
            <ac:spMk id="2" creationId="{15CF3059-A6DF-D43D-ECA0-745940E181D2}"/>
          </ac:spMkLst>
        </pc:spChg>
        <pc:spChg chg="del">
          <ac:chgData name="Sasi, Sanjana" userId="S::sxs230075@utdallas.edu::39248900-bdd1-4911-84d0-6dacf252bd52" providerId="AD" clId="Web-{07C51F8C-56BF-0D8D-8EBC-77E0F0477DAB}" dt="2024-12-03T21:38:12.633" v="2"/>
          <ac:spMkLst>
            <pc:docMk/>
            <pc:sldMk cId="762394018" sldId="306"/>
            <ac:spMk id="2" creationId="{B383D41F-E71D-754A-69AC-8A65A0653F27}"/>
          </ac:spMkLst>
        </pc:spChg>
        <pc:spChg chg="del">
          <ac:chgData name="Sasi, Sanjana" userId="S::sxs230075@utdallas.edu::39248900-bdd1-4911-84d0-6dacf252bd52" providerId="AD" clId="Web-{07C51F8C-56BF-0D8D-8EBC-77E0F0477DAB}" dt="2024-12-03T21:38:07.008" v="1"/>
          <ac:spMkLst>
            <pc:docMk/>
            <pc:sldMk cId="762394018" sldId="306"/>
            <ac:spMk id="3" creationId="{AE5E8FD8-767B-0051-9C19-EF0A901A5628}"/>
          </ac:spMkLst>
        </pc:spChg>
        <pc:spChg chg="del">
          <ac:chgData name="Sasi, Sanjana" userId="S::sxs230075@utdallas.edu::39248900-bdd1-4911-84d0-6dacf252bd52" providerId="AD" clId="Web-{07C51F8C-56BF-0D8D-8EBC-77E0F0477DAB}" dt="2024-12-03T21:38:15.836" v="3"/>
          <ac:spMkLst>
            <pc:docMk/>
            <pc:sldMk cId="762394018" sldId="306"/>
            <ac:spMk id="4" creationId="{9822F714-1E7C-BA5F-53F6-2C235094CFDB}"/>
          </ac:spMkLst>
        </pc:spChg>
        <pc:spChg chg="add del">
          <ac:chgData name="Sasi, Sanjana" userId="S::sxs230075@utdallas.edu::39248900-bdd1-4911-84d0-6dacf252bd52" providerId="AD" clId="Web-{07C51F8C-56BF-0D8D-8EBC-77E0F0477DAB}" dt="2024-12-03T21:38:27.899" v="5"/>
          <ac:spMkLst>
            <pc:docMk/>
            <pc:sldMk cId="762394018" sldId="306"/>
            <ac:spMk id="5" creationId="{D9AE6908-1D66-1196-21B3-9F8983D9BB81}"/>
          </ac:spMkLst>
        </pc:spChg>
        <pc:spChg chg="add del mod">
          <ac:chgData name="Sasi, Sanjana" userId="S::sxs230075@utdallas.edu::39248900-bdd1-4911-84d0-6dacf252bd52" providerId="AD" clId="Web-{07C51F8C-56BF-0D8D-8EBC-77E0F0477DAB}" dt="2024-12-04T02:10:10.243" v="513"/>
          <ac:spMkLst>
            <pc:docMk/>
            <pc:sldMk cId="762394018" sldId="306"/>
            <ac:spMk id="6" creationId="{F12D6418-F2A9-8FDE-B595-4A934F50BD5B}"/>
          </ac:spMkLst>
        </pc:spChg>
      </pc:sldChg>
      <pc:sldChg chg="addSp delSp modSp">
        <pc:chgData name="Sasi, Sanjana" userId="S::sxs230075@utdallas.edu::39248900-bdd1-4911-84d0-6dacf252bd52" providerId="AD" clId="Web-{07C51F8C-56BF-0D8D-8EBC-77E0F0477DAB}" dt="2024-12-04T00:47:49.779" v="389" actId="14100"/>
        <pc:sldMkLst>
          <pc:docMk/>
          <pc:sldMk cId="715035253" sldId="308"/>
        </pc:sldMkLst>
        <pc:spChg chg="mod">
          <ac:chgData name="Sasi, Sanjana" userId="S::sxs230075@utdallas.edu::39248900-bdd1-4911-84d0-6dacf252bd52" providerId="AD" clId="Web-{07C51F8C-56BF-0D8D-8EBC-77E0F0477DAB}" dt="2024-12-04T00:36:07.011" v="284" actId="20577"/>
          <ac:spMkLst>
            <pc:docMk/>
            <pc:sldMk cId="715035253" sldId="308"/>
            <ac:spMk id="2" creationId="{90769639-ECD7-2E93-052B-B3D603C692DF}"/>
          </ac:spMkLst>
        </pc:spChg>
        <pc:spChg chg="mod">
          <ac:chgData name="Sasi, Sanjana" userId="S::sxs230075@utdallas.edu::39248900-bdd1-4911-84d0-6dacf252bd52" providerId="AD" clId="Web-{07C51F8C-56BF-0D8D-8EBC-77E0F0477DAB}" dt="2024-12-04T00:47:49.779" v="389" actId="14100"/>
          <ac:spMkLst>
            <pc:docMk/>
            <pc:sldMk cId="715035253" sldId="308"/>
            <ac:spMk id="3" creationId="{6DFE3D8A-E9DC-88B0-319B-BB57582E3CB6}"/>
          </ac:spMkLst>
        </pc:spChg>
        <pc:spChg chg="add del mod">
          <ac:chgData name="Sasi, Sanjana" userId="S::sxs230075@utdallas.edu::39248900-bdd1-4911-84d0-6dacf252bd52" providerId="AD" clId="Web-{07C51F8C-56BF-0D8D-8EBC-77E0F0477DAB}" dt="2024-12-04T00:45:21.013" v="317"/>
          <ac:spMkLst>
            <pc:docMk/>
            <pc:sldMk cId="715035253" sldId="308"/>
            <ac:spMk id="4" creationId="{685226E3-BBDA-2CA0-39D9-12A56FCDB6A6}"/>
          </ac:spMkLst>
        </pc:spChg>
        <pc:spChg chg="mod">
          <ac:chgData name="Sasi, Sanjana" userId="S::sxs230075@utdallas.edu::39248900-bdd1-4911-84d0-6dacf252bd52" providerId="AD" clId="Web-{07C51F8C-56BF-0D8D-8EBC-77E0F0477DAB}" dt="2024-12-04T00:33:55.229" v="283" actId="1076"/>
          <ac:spMkLst>
            <pc:docMk/>
            <pc:sldMk cId="715035253" sldId="308"/>
            <ac:spMk id="8" creationId="{7F21C48F-DB9C-ED29-7A57-EB457DB56DB6}"/>
          </ac:spMkLst>
        </pc:spChg>
      </pc:sldChg>
      <pc:sldChg chg="addSp delSp modSp add del replId">
        <pc:chgData name="Sasi, Sanjana" userId="S::sxs230075@utdallas.edu::39248900-bdd1-4911-84d0-6dacf252bd52" providerId="AD" clId="Web-{07C51F8C-56BF-0D8D-8EBC-77E0F0477DAB}" dt="2024-12-04T03:43:25.322" v="950"/>
        <pc:sldMkLst>
          <pc:docMk/>
          <pc:sldMk cId="2055876436" sldId="309"/>
        </pc:sldMkLst>
        <pc:spChg chg="del mod">
          <ac:chgData name="Sasi, Sanjana" userId="S::sxs230075@utdallas.edu::39248900-bdd1-4911-84d0-6dacf252bd52" providerId="AD" clId="Web-{07C51F8C-56BF-0D8D-8EBC-77E0F0477DAB}" dt="2024-12-04T02:11:07.604" v="519"/>
          <ac:spMkLst>
            <pc:docMk/>
            <pc:sldMk cId="2055876436" sldId="309"/>
            <ac:spMk id="2" creationId="{15CF3059-A6DF-D43D-ECA0-745940E181D2}"/>
          </ac:spMkLst>
        </pc:spChg>
        <pc:spChg chg="add del mod">
          <ac:chgData name="Sasi, Sanjana" userId="S::sxs230075@utdallas.edu::39248900-bdd1-4911-84d0-6dacf252bd52" providerId="AD" clId="Web-{07C51F8C-56BF-0D8D-8EBC-77E0F0477DAB}" dt="2024-12-03T22:43:47.822" v="246"/>
          <ac:spMkLst>
            <pc:docMk/>
            <pc:sldMk cId="2055876436" sldId="309"/>
            <ac:spMk id="3" creationId="{6DE34D91-C890-A1B5-70DE-ED74816A2699}"/>
          </ac:spMkLst>
        </pc:spChg>
        <pc:spChg chg="mod">
          <ac:chgData name="Sasi, Sanjana" userId="S::sxs230075@utdallas.edu::39248900-bdd1-4911-84d0-6dacf252bd52" providerId="AD" clId="Web-{07C51F8C-56BF-0D8D-8EBC-77E0F0477DAB}" dt="2024-12-04T00:32:23.104" v="271" actId="20577"/>
          <ac:spMkLst>
            <pc:docMk/>
            <pc:sldMk cId="2055876436" sldId="309"/>
            <ac:spMk id="6" creationId="{F12D6418-F2A9-8FDE-B595-4A934F50BD5B}"/>
          </ac:spMkLst>
        </pc:spChg>
      </pc:sldChg>
      <pc:sldChg chg="addSp delSp modSp new ord">
        <pc:chgData name="Sasi, Sanjana" userId="S::sxs230075@utdallas.edu::39248900-bdd1-4911-84d0-6dacf252bd52" providerId="AD" clId="Web-{07C51F8C-56BF-0D8D-8EBC-77E0F0477DAB}" dt="2024-12-03T22:44:40.994" v="266" actId="20577"/>
        <pc:sldMkLst>
          <pc:docMk/>
          <pc:sldMk cId="3162226134" sldId="311"/>
        </pc:sldMkLst>
        <pc:spChg chg="del">
          <ac:chgData name="Sasi, Sanjana" userId="S::sxs230075@utdallas.edu::39248900-bdd1-4911-84d0-6dacf252bd52" providerId="AD" clId="Web-{07C51F8C-56BF-0D8D-8EBC-77E0F0477DAB}" dt="2024-12-03T22:43:57.947" v="248"/>
          <ac:spMkLst>
            <pc:docMk/>
            <pc:sldMk cId="3162226134" sldId="311"/>
            <ac:spMk id="2" creationId="{32FCA751-06E9-683A-880D-D685A2CF263E}"/>
          </ac:spMkLst>
        </pc:spChg>
        <pc:spChg chg="del">
          <ac:chgData name="Sasi, Sanjana" userId="S::sxs230075@utdallas.edu::39248900-bdd1-4911-84d0-6dacf252bd52" providerId="AD" clId="Web-{07C51F8C-56BF-0D8D-8EBC-77E0F0477DAB}" dt="2024-12-03T22:43:53.509" v="247"/>
          <ac:spMkLst>
            <pc:docMk/>
            <pc:sldMk cId="3162226134" sldId="311"/>
            <ac:spMk id="3" creationId="{59AE71A5-BE04-E7CB-4652-13D2EF11D8DF}"/>
          </ac:spMkLst>
        </pc:spChg>
        <pc:spChg chg="del">
          <ac:chgData name="Sasi, Sanjana" userId="S::sxs230075@utdallas.edu::39248900-bdd1-4911-84d0-6dacf252bd52" providerId="AD" clId="Web-{07C51F8C-56BF-0D8D-8EBC-77E0F0477DAB}" dt="2024-12-03T22:44:03.087" v="249"/>
          <ac:spMkLst>
            <pc:docMk/>
            <pc:sldMk cId="3162226134" sldId="311"/>
            <ac:spMk id="4" creationId="{FF628F62-5A26-2981-A3EB-2419A2B716ED}"/>
          </ac:spMkLst>
        </pc:spChg>
        <pc:spChg chg="add mod">
          <ac:chgData name="Sasi, Sanjana" userId="S::sxs230075@utdallas.edu::39248900-bdd1-4911-84d0-6dacf252bd52" providerId="AD" clId="Web-{07C51F8C-56BF-0D8D-8EBC-77E0F0477DAB}" dt="2024-12-03T22:44:40.994" v="266" actId="20577"/>
          <ac:spMkLst>
            <pc:docMk/>
            <pc:sldMk cId="3162226134" sldId="311"/>
            <ac:spMk id="5" creationId="{6DE34D91-C890-A1B5-70DE-ED74816A2699}"/>
          </ac:spMkLst>
        </pc:spChg>
      </pc:sldChg>
      <pc:sldChg chg="modSp">
        <pc:chgData name="Sasi, Sanjana" userId="S::sxs230075@utdallas.edu::39248900-bdd1-4911-84d0-6dacf252bd52" providerId="AD" clId="Web-{07C51F8C-56BF-0D8D-8EBC-77E0F0477DAB}" dt="2024-12-04T06:07:47.283" v="1018" actId="20577"/>
        <pc:sldMkLst>
          <pc:docMk/>
          <pc:sldMk cId="3847441916" sldId="312"/>
        </pc:sldMkLst>
        <pc:spChg chg="mod">
          <ac:chgData name="Sasi, Sanjana" userId="S::sxs230075@utdallas.edu::39248900-bdd1-4911-84d0-6dacf252bd52" providerId="AD" clId="Web-{07C51F8C-56BF-0D8D-8EBC-77E0F0477DAB}" dt="2024-12-04T06:07:47.283" v="1018" actId="20577"/>
          <ac:spMkLst>
            <pc:docMk/>
            <pc:sldMk cId="3847441916" sldId="312"/>
            <ac:spMk id="3" creationId="{9D938C9E-F94D-3E87-9C77-23AE0810EFB1}"/>
          </ac:spMkLst>
        </pc:spChg>
      </pc:sldChg>
      <pc:sldChg chg="modSp">
        <pc:chgData name="Sasi, Sanjana" userId="S::sxs230075@utdallas.edu::39248900-bdd1-4911-84d0-6dacf252bd52" providerId="AD" clId="Web-{07C51F8C-56BF-0D8D-8EBC-77E0F0477DAB}" dt="2024-12-04T02:09:45.149" v="512" actId="20577"/>
        <pc:sldMkLst>
          <pc:docMk/>
          <pc:sldMk cId="2685187694" sldId="314"/>
        </pc:sldMkLst>
        <pc:spChg chg="mod">
          <ac:chgData name="Sasi, Sanjana" userId="S::sxs230075@utdallas.edu::39248900-bdd1-4911-84d0-6dacf252bd52" providerId="AD" clId="Web-{07C51F8C-56BF-0D8D-8EBC-77E0F0477DAB}" dt="2024-12-04T02:09:45.149" v="512" actId="20577"/>
          <ac:spMkLst>
            <pc:docMk/>
            <pc:sldMk cId="2685187694" sldId="314"/>
            <ac:spMk id="4" creationId="{A2271377-73B5-48DD-DA4B-CF5BF38381BC}"/>
          </ac:spMkLst>
        </pc:spChg>
      </pc:sldChg>
      <pc:sldChg chg="addSp delSp modSp add replId">
        <pc:chgData name="Sasi, Sanjana" userId="S::sxs230075@utdallas.edu::39248900-bdd1-4911-84d0-6dacf252bd52" providerId="AD" clId="Web-{07C51F8C-56BF-0D8D-8EBC-77E0F0477DAB}" dt="2024-12-04T05:08:38.478" v="991" actId="20577"/>
        <pc:sldMkLst>
          <pc:docMk/>
          <pc:sldMk cId="2439186684" sldId="315"/>
        </pc:sldMkLst>
        <pc:spChg chg="mod">
          <ac:chgData name="Sasi, Sanjana" userId="S::sxs230075@utdallas.edu::39248900-bdd1-4911-84d0-6dacf252bd52" providerId="AD" clId="Web-{07C51F8C-56BF-0D8D-8EBC-77E0F0477DAB}" dt="2024-12-04T05:08:38.478" v="991" actId="20577"/>
          <ac:spMkLst>
            <pc:docMk/>
            <pc:sldMk cId="2439186684" sldId="315"/>
            <ac:spMk id="2" creationId="{90769639-ECD7-2E93-052B-B3D603C692DF}"/>
          </ac:spMkLst>
        </pc:spChg>
        <pc:spChg chg="del">
          <ac:chgData name="Sasi, Sanjana" userId="S::sxs230075@utdallas.edu::39248900-bdd1-4911-84d0-6dacf252bd52" providerId="AD" clId="Web-{07C51F8C-56BF-0D8D-8EBC-77E0F0477DAB}" dt="2024-12-04T00:45:58.153" v="322"/>
          <ac:spMkLst>
            <pc:docMk/>
            <pc:sldMk cId="2439186684" sldId="315"/>
            <ac:spMk id="3" creationId="{6DFE3D8A-E9DC-88B0-319B-BB57582E3CB6}"/>
          </ac:spMkLst>
        </pc:spChg>
        <pc:spChg chg="add del mod">
          <ac:chgData name="Sasi, Sanjana" userId="S::sxs230075@utdallas.edu::39248900-bdd1-4911-84d0-6dacf252bd52" providerId="AD" clId="Web-{07C51F8C-56BF-0D8D-8EBC-77E0F0477DAB}" dt="2024-12-04T00:46:54.013" v="333"/>
          <ac:spMkLst>
            <pc:docMk/>
            <pc:sldMk cId="2439186684" sldId="315"/>
            <ac:spMk id="5" creationId="{C4AD6DD0-9B88-F8AA-1423-821DD6550746}"/>
          </ac:spMkLst>
        </pc:spChg>
        <pc:spChg chg="add mod">
          <ac:chgData name="Sasi, Sanjana" userId="S::sxs230075@utdallas.edu::39248900-bdd1-4911-84d0-6dacf252bd52" providerId="AD" clId="Web-{07C51F8C-56BF-0D8D-8EBC-77E0F0477DAB}" dt="2024-12-04T03:45:45.681" v="951" actId="20577"/>
          <ac:spMkLst>
            <pc:docMk/>
            <pc:sldMk cId="2439186684" sldId="315"/>
            <ac:spMk id="7" creationId="{AC945229-F879-5D15-588A-88B61DF9EBED}"/>
          </ac:spMkLst>
        </pc:spChg>
        <pc:spChg chg="del mod">
          <ac:chgData name="Sasi, Sanjana" userId="S::sxs230075@utdallas.edu::39248900-bdd1-4911-84d0-6dacf252bd52" providerId="AD" clId="Web-{07C51F8C-56BF-0D8D-8EBC-77E0F0477DAB}" dt="2024-12-04T00:45:53.888" v="321"/>
          <ac:spMkLst>
            <pc:docMk/>
            <pc:sldMk cId="2439186684" sldId="315"/>
            <ac:spMk id="8" creationId="{7F21C48F-DB9C-ED29-7A57-EB457DB56DB6}"/>
          </ac:spMkLst>
        </pc:spChg>
      </pc:sldChg>
      <pc:sldChg chg="modSp">
        <pc:chgData name="Sasi, Sanjana" userId="S::sxs230075@utdallas.edu::39248900-bdd1-4911-84d0-6dacf252bd52" providerId="AD" clId="Web-{07C51F8C-56BF-0D8D-8EBC-77E0F0477DAB}" dt="2024-12-04T00:46:33.060" v="328" actId="20577"/>
        <pc:sldMkLst>
          <pc:docMk/>
          <pc:sldMk cId="4281474218" sldId="316"/>
        </pc:sldMkLst>
        <pc:spChg chg="mod">
          <ac:chgData name="Sasi, Sanjana" userId="S::sxs230075@utdallas.edu::39248900-bdd1-4911-84d0-6dacf252bd52" providerId="AD" clId="Web-{07C51F8C-56BF-0D8D-8EBC-77E0F0477DAB}" dt="2024-12-04T00:46:33.060" v="328" actId="20577"/>
          <ac:spMkLst>
            <pc:docMk/>
            <pc:sldMk cId="4281474218" sldId="316"/>
            <ac:spMk id="3" creationId="{5791E4A3-5AF3-1975-C882-AD9395EC9C75}"/>
          </ac:spMkLst>
        </pc:spChg>
      </pc:sldChg>
      <pc:sldChg chg="modSp add replId">
        <pc:chgData name="Sasi, Sanjana" userId="S::sxs230075@utdallas.edu::39248900-bdd1-4911-84d0-6dacf252bd52" providerId="AD" clId="Web-{07C51F8C-56BF-0D8D-8EBC-77E0F0477DAB}" dt="2024-12-04T05:13:55.177" v="1005" actId="20577"/>
        <pc:sldMkLst>
          <pc:docMk/>
          <pc:sldMk cId="1687094955" sldId="317"/>
        </pc:sldMkLst>
        <pc:spChg chg="mod">
          <ac:chgData name="Sasi, Sanjana" userId="S::sxs230075@utdallas.edu::39248900-bdd1-4911-84d0-6dacf252bd52" providerId="AD" clId="Web-{07C51F8C-56BF-0D8D-8EBC-77E0F0477DAB}" dt="2024-12-04T05:13:55.177" v="1005" actId="20577"/>
          <ac:spMkLst>
            <pc:docMk/>
            <pc:sldMk cId="1687094955" sldId="317"/>
            <ac:spMk id="2" creationId="{90769639-ECD7-2E93-052B-B3D603C692DF}"/>
          </ac:spMkLst>
        </pc:spChg>
        <pc:spChg chg="mod">
          <ac:chgData name="Sasi, Sanjana" userId="S::sxs230075@utdallas.edu::39248900-bdd1-4911-84d0-6dacf252bd52" providerId="AD" clId="Web-{07C51F8C-56BF-0D8D-8EBC-77E0F0477DAB}" dt="2024-12-04T03:46:32.837" v="956" actId="20577"/>
          <ac:spMkLst>
            <pc:docMk/>
            <pc:sldMk cId="1687094955" sldId="317"/>
            <ac:spMk id="7" creationId="{AC945229-F879-5D15-588A-88B61DF9EBED}"/>
          </ac:spMkLst>
        </pc:spChg>
      </pc:sldChg>
      <pc:sldChg chg="addSp delSp modSp add replId">
        <pc:chgData name="Sasi, Sanjana" userId="S::sxs230075@utdallas.edu::39248900-bdd1-4911-84d0-6dacf252bd52" providerId="AD" clId="Web-{07C51F8C-56BF-0D8D-8EBC-77E0F0477DAB}" dt="2024-12-04T03:23:19.886" v="866" actId="20577"/>
        <pc:sldMkLst>
          <pc:docMk/>
          <pc:sldMk cId="525201006" sldId="319"/>
        </pc:sldMkLst>
        <pc:spChg chg="del">
          <ac:chgData name="Sasi, Sanjana" userId="S::sxs230075@utdallas.edu::39248900-bdd1-4911-84d0-6dacf252bd52" providerId="AD" clId="Web-{07C51F8C-56BF-0D8D-8EBC-77E0F0477DAB}" dt="2024-12-04T02:15:21.563" v="530"/>
          <ac:spMkLst>
            <pc:docMk/>
            <pc:sldMk cId="525201006" sldId="319"/>
            <ac:spMk id="2" creationId="{90769639-ECD7-2E93-052B-B3D603C692DF}"/>
          </ac:spMkLst>
        </pc:spChg>
        <pc:spChg chg="add mod">
          <ac:chgData name="Sasi, Sanjana" userId="S::sxs230075@utdallas.edu::39248900-bdd1-4911-84d0-6dacf252bd52" providerId="AD" clId="Web-{07C51F8C-56BF-0D8D-8EBC-77E0F0477DAB}" dt="2024-12-04T02:17:11.956" v="616" actId="20577"/>
          <ac:spMkLst>
            <pc:docMk/>
            <pc:sldMk cId="525201006" sldId="319"/>
            <ac:spMk id="4" creationId="{D332ED07-67AC-9FB8-69AF-E8BC3DC0FBBF}"/>
          </ac:spMkLst>
        </pc:spChg>
        <pc:spChg chg="mod">
          <ac:chgData name="Sasi, Sanjana" userId="S::sxs230075@utdallas.edu::39248900-bdd1-4911-84d0-6dacf252bd52" providerId="AD" clId="Web-{07C51F8C-56BF-0D8D-8EBC-77E0F0477DAB}" dt="2024-12-04T03:23:19.886" v="866" actId="20577"/>
          <ac:spMkLst>
            <pc:docMk/>
            <pc:sldMk cId="525201006" sldId="319"/>
            <ac:spMk id="7" creationId="{AC945229-F879-5D15-588A-88B61DF9EBED}"/>
          </ac:spMkLst>
        </pc:spChg>
      </pc:sldChg>
      <pc:sldChg chg="ord">
        <pc:chgData name="Sasi, Sanjana" userId="S::sxs230075@utdallas.edu::39248900-bdd1-4911-84d0-6dacf252bd52" providerId="AD" clId="Web-{07C51F8C-56BF-0D8D-8EBC-77E0F0477DAB}" dt="2024-12-04T03:05:25.780" v="687"/>
        <pc:sldMkLst>
          <pc:docMk/>
          <pc:sldMk cId="2644855235" sldId="320"/>
        </pc:sldMkLst>
      </pc:sldChg>
    </pc:docChg>
  </pc:docChgLst>
</pc:chgInfo>
</file>

<file path=ppt/comments/modernComment_102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D9A00F4-2568-421D-94CC-B974142B27EE}" authorId="{A95F2453-C94F-69FE-8ED5-A9D79013334F}" status="resolved" created="2024-12-04T04:57:19.597" startDate="2024-12-04T04:57:19.597" dueDate="2024-12-04T04:57:19.597" assignedTo="{1ED7EDE8-8FCE-E971-7B7A-30DB1592F9C3}" complete="100000" title="@Subramanian, Sri Priyadharshini please crop my pic to oval it isnt happening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8"/>
      <ac:picMk id="5" creationId="{B3F26A84-B946-FDCF-0D21-0F904B5E842C}"/>
    </ac:deMkLst>
    <p188:replyLst>
      <p188:reply id="{D8183EAD-3CA2-470D-9E42-A0BF9428E146}" authorId="{1ED7EDE8-8FCE-E971-7B7A-30DB1592F9C3}" created="2024-12-04T05:04:06.168">
        <p188:txBody>
          <a:bodyPr/>
          <a:lstStyle/>
          <a:p>
            <a:r>
              <a:rPr lang="en-US"/>
              <a:t>Done</a:t>
            </a:r>
          </a:p>
        </p188:txBody>
      </p188:reply>
    </p188:replyLst>
    <p188:txBody>
      <a:bodyPr/>
      <a:lstStyle/>
      <a:p>
        <a:r>
          <a:rPr lang="en-US"/>
          <a:t>[@Subramanian, Sri Priyadharshini] 
please crop my pic to oval it isnt happening</a:t>
        </a:r>
      </a:p>
    </p188:txBody>
    <p188:extLst>
      <p:ext xmlns:p="http://schemas.openxmlformats.org/presentationml/2006/main" uri="{5BB2D875-25FF-4072-B9AC-8F64D62656EB}">
        <p228:taskDetails xmlns:p228="http://schemas.microsoft.com/office/powerpoint/2022/08/main">
          <p228:history>
            <p228:event time="2024-12-04T04:57:19.597" id="{B97D5110-E00F-4FA7-8B85-085E4DA1B2F3}">
              <p228:atrbtn authorId="{A95F2453-C94F-69FE-8ED5-A9D79013334F}"/>
              <p228:anchr>
                <p228:comment id="{AD9A00F4-2568-421D-94CC-B974142B27EE}"/>
              </p228:anchr>
              <p228:add/>
            </p228:event>
            <p228:event time="2024-12-04T04:57:19.597" id="{149B615F-B6AE-4C13-A4D7-0F1F3ACCDD9D}">
              <p228:atrbtn authorId="{A95F2453-C94F-69FE-8ED5-A9D79013334F}"/>
              <p228:anchr>
                <p228:comment id="{AD9A00F4-2568-421D-94CC-B974142B27EE}"/>
              </p228:anchr>
              <p228:asgn authorId="{1ED7EDE8-8FCE-E971-7B7A-30DB1592F9C3}"/>
            </p228:event>
            <p228:event time="2024-12-04T04:57:19.597" id="{704E14D6-DD29-4A57-9F1F-A47E83AC6406}">
              <p228:atrbtn authorId="{A95F2453-C94F-69FE-8ED5-A9D79013334F}"/>
              <p228:anchr>
                <p228:comment id="{AD9A00F4-2568-421D-94CC-B974142B27EE}"/>
              </p228:anchr>
              <p228:title val="@Subramanian, Sri Priyadharshini please crop my pic to oval it isnt happening"/>
            </p228:event>
            <p228:event time="2024-12-04T04:57:19.597" id="{2A1A802F-D8CD-4328-B029-4CA8173F82BA}">
              <p228:atrbtn authorId="{A95F2453-C94F-69FE-8ED5-A9D79013334F}"/>
              <p228:anchr>
                <p228:comment id="{AD9A00F4-2568-421D-94CC-B974142B27EE}"/>
              </p228:anchr>
              <p228:date stDt="2024-12-04T04:57:19.597" endDt="2024-12-04T04:57:19.597"/>
            </p228:event>
            <p228:event time="2024-12-04T05:04:08.809" id="{27190DD7-22C2-4AEB-A043-7F7F5034EA1D}">
              <p228:atrbtn authorId="{1ED7EDE8-8FCE-E971-7B7A-30DB1592F9C3}"/>
              <p228:anchr>
                <p228:comment id="{00000000-0000-0000-0000-000000000000}"/>
              </p228:anchr>
              <p228:pcntCmplt val="100000"/>
            </p228:event>
          </p228:history>
        </p228:taskDetails>
      </p:ext>
    </p188:extLst>
  </p188:cm>
</p188:cmLst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4303A572-8E29-0919-08BA-5954DF027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4072739ea5_12_0:notes">
            <a:extLst>
              <a:ext uri="{FF2B5EF4-FFF2-40B4-BE49-F238E27FC236}">
                <a16:creationId xmlns:a16="http://schemas.microsoft.com/office/drawing/2014/main" id="{DADB79D7-09F9-123F-E242-91810B8608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4072739ea5_12_0:notes">
            <a:extLst>
              <a:ext uri="{FF2B5EF4-FFF2-40B4-BE49-F238E27FC236}">
                <a16:creationId xmlns:a16="http://schemas.microsoft.com/office/drawing/2014/main" id="{AFB4F0D2-57C5-2005-612B-E2772DE5BE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9273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C3A76608-5695-D821-A20E-043638016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4072739ea5_12_0:notes">
            <a:extLst>
              <a:ext uri="{FF2B5EF4-FFF2-40B4-BE49-F238E27FC236}">
                <a16:creationId xmlns:a16="http://schemas.microsoft.com/office/drawing/2014/main" id="{FD6FF382-92CA-E2ED-4C74-05FB4E39FA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4072739ea5_12_0:notes">
            <a:extLst>
              <a:ext uri="{FF2B5EF4-FFF2-40B4-BE49-F238E27FC236}">
                <a16:creationId xmlns:a16="http://schemas.microsoft.com/office/drawing/2014/main" id="{39E7413E-94CC-5388-D222-CBDDE52755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8446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475" y="3511225"/>
            <a:ext cx="9181200" cy="1632075"/>
            <a:chOff x="-6475" y="3511225"/>
            <a:chExt cx="9181200" cy="1632075"/>
          </a:xfrm>
        </p:grpSpPr>
        <p:sp>
          <p:nvSpPr>
            <p:cNvPr id="10" name="Google Shape;10;p2"/>
            <p:cNvSpPr/>
            <p:nvPr/>
          </p:nvSpPr>
          <p:spPr>
            <a:xfrm>
              <a:off x="-6475" y="3511225"/>
              <a:ext cx="91806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6475" y="3760900"/>
              <a:ext cx="9181200" cy="138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3225" y="714750"/>
            <a:ext cx="5087400" cy="26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3225" y="3836275"/>
            <a:ext cx="27903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1578150" y="2285393"/>
            <a:ext cx="29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450376" y="2285393"/>
            <a:ext cx="29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578150" y="4018575"/>
            <a:ext cx="29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5450376" y="4018575"/>
            <a:ext cx="29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5" hasCustomPrompt="1"/>
          </p:nvPr>
        </p:nvSpPr>
        <p:spPr>
          <a:xfrm>
            <a:off x="713225" y="1529000"/>
            <a:ext cx="865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6" hasCustomPrompt="1"/>
          </p:nvPr>
        </p:nvSpPr>
        <p:spPr>
          <a:xfrm>
            <a:off x="713225" y="3261675"/>
            <a:ext cx="865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7" hasCustomPrompt="1"/>
          </p:nvPr>
        </p:nvSpPr>
        <p:spPr>
          <a:xfrm>
            <a:off x="4585448" y="1529000"/>
            <a:ext cx="865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8" hasCustomPrompt="1"/>
          </p:nvPr>
        </p:nvSpPr>
        <p:spPr>
          <a:xfrm>
            <a:off x="4585448" y="3261675"/>
            <a:ext cx="865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9"/>
          </p:nvPr>
        </p:nvSpPr>
        <p:spPr>
          <a:xfrm>
            <a:off x="1578150" y="1529000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3"/>
          </p:nvPr>
        </p:nvSpPr>
        <p:spPr>
          <a:xfrm>
            <a:off x="5450376" y="1529000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4"/>
          </p:nvPr>
        </p:nvSpPr>
        <p:spPr>
          <a:xfrm>
            <a:off x="1578150" y="3261672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5"/>
          </p:nvPr>
        </p:nvSpPr>
        <p:spPr>
          <a:xfrm>
            <a:off x="5450376" y="3261672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87" name="Google Shape;87;p13"/>
          <p:cNvGrpSpPr/>
          <p:nvPr/>
        </p:nvGrpSpPr>
        <p:grpSpPr>
          <a:xfrm>
            <a:off x="8433835" y="-200"/>
            <a:ext cx="991850" cy="5162400"/>
            <a:chOff x="8433835" y="-200"/>
            <a:chExt cx="991850" cy="5162400"/>
          </a:xfrm>
        </p:grpSpPr>
        <p:sp>
          <p:nvSpPr>
            <p:cNvPr id="88" name="Google Shape;88;p13"/>
            <p:cNvSpPr/>
            <p:nvPr/>
          </p:nvSpPr>
          <p:spPr>
            <a:xfrm>
              <a:off x="8675085" y="-200"/>
              <a:ext cx="7506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9" name="Google Shape;89;p13"/>
            <p:cNvSpPr/>
            <p:nvPr/>
          </p:nvSpPr>
          <p:spPr>
            <a:xfrm rot="5400000">
              <a:off x="5977435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90" name="Google Shape;90;p13"/>
          <p:cNvPicPr preferRelativeResize="0"/>
          <p:nvPr/>
        </p:nvPicPr>
        <p:blipFill rotWithShape="1">
          <a:blip r:embed="rId2">
            <a:alphaModFix/>
          </a:blip>
          <a:srcRect l="36944"/>
          <a:stretch/>
        </p:blipFill>
        <p:spPr>
          <a:xfrm flipH="1">
            <a:off x="5870750" y="-1147025"/>
            <a:ext cx="3631549" cy="290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4053300" cy="1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94" name="Google Shape;94;p14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95" name="Google Shape;95;p14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22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100" name="Google Shape;100;p15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101" name="Google Shape;101;p15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6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105" name="Google Shape;105;p16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1"/>
          </p:nvPr>
        </p:nvSpPr>
        <p:spPr>
          <a:xfrm>
            <a:off x="4309726" y="2623275"/>
            <a:ext cx="3141900" cy="8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subTitle" idx="2"/>
          </p:nvPr>
        </p:nvSpPr>
        <p:spPr>
          <a:xfrm>
            <a:off x="713225" y="2623275"/>
            <a:ext cx="3141900" cy="8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ubTitle" idx="3"/>
          </p:nvPr>
        </p:nvSpPr>
        <p:spPr>
          <a:xfrm>
            <a:off x="713225" y="1758225"/>
            <a:ext cx="3141900" cy="8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ubTitle" idx="4"/>
          </p:nvPr>
        </p:nvSpPr>
        <p:spPr>
          <a:xfrm>
            <a:off x="4309732" y="1758225"/>
            <a:ext cx="3141900" cy="8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2">
            <a:alphaModFix/>
          </a:blip>
          <a:srcRect t="12365"/>
          <a:stretch/>
        </p:blipFill>
        <p:spPr>
          <a:xfrm>
            <a:off x="4213350" y="3247275"/>
            <a:ext cx="5759427" cy="25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7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115" name="Google Shape;115;p17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6" name="Google Shape;116;p17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ubTitle" idx="1"/>
          </p:nvPr>
        </p:nvSpPr>
        <p:spPr>
          <a:xfrm>
            <a:off x="4848475" y="1408725"/>
            <a:ext cx="35823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2"/>
          </p:nvPr>
        </p:nvSpPr>
        <p:spPr>
          <a:xfrm>
            <a:off x="720000" y="1408725"/>
            <a:ext cx="35823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0" name="Google Shape;120;p17"/>
          <p:cNvPicPr preferRelativeResize="0"/>
          <p:nvPr/>
        </p:nvPicPr>
        <p:blipFill rotWithShape="1">
          <a:blip r:embed="rId2">
            <a:alphaModFix/>
          </a:blip>
          <a:srcRect t="36552" r="25931"/>
          <a:stretch/>
        </p:blipFill>
        <p:spPr>
          <a:xfrm flipH="1">
            <a:off x="-49293" y="3825100"/>
            <a:ext cx="4265974" cy="184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8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123" name="Google Shape;123;p18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1"/>
          </p:nvPr>
        </p:nvSpPr>
        <p:spPr>
          <a:xfrm>
            <a:off x="720125" y="2508925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ubTitle" idx="2"/>
          </p:nvPr>
        </p:nvSpPr>
        <p:spPr>
          <a:xfrm>
            <a:off x="3374753" y="2508925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3"/>
          </p:nvPr>
        </p:nvSpPr>
        <p:spPr>
          <a:xfrm>
            <a:off x="6031075" y="2508925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4"/>
          </p:nvPr>
        </p:nvSpPr>
        <p:spPr>
          <a:xfrm>
            <a:off x="720125" y="1647000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5"/>
          </p:nvPr>
        </p:nvSpPr>
        <p:spPr>
          <a:xfrm>
            <a:off x="3374757" y="1647000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6"/>
          </p:nvPr>
        </p:nvSpPr>
        <p:spPr>
          <a:xfrm>
            <a:off x="6031075" y="1647000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32" name="Google Shape;132;p18"/>
          <p:cNvPicPr preferRelativeResize="0"/>
          <p:nvPr/>
        </p:nvPicPr>
        <p:blipFill rotWithShape="1">
          <a:blip r:embed="rId2">
            <a:alphaModFix/>
          </a:blip>
          <a:srcRect t="36552" r="25931"/>
          <a:stretch/>
        </p:blipFill>
        <p:spPr>
          <a:xfrm flipH="1">
            <a:off x="-13624" y="3596500"/>
            <a:ext cx="4265974" cy="184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ubTitle" idx="1"/>
          </p:nvPr>
        </p:nvSpPr>
        <p:spPr>
          <a:xfrm>
            <a:off x="719475" y="1590225"/>
            <a:ext cx="364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subTitle" idx="2"/>
          </p:nvPr>
        </p:nvSpPr>
        <p:spPr>
          <a:xfrm>
            <a:off x="719475" y="4031300"/>
            <a:ext cx="364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ubTitle" idx="3"/>
          </p:nvPr>
        </p:nvSpPr>
        <p:spPr>
          <a:xfrm>
            <a:off x="719475" y="2803261"/>
            <a:ext cx="364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subTitle" idx="4"/>
          </p:nvPr>
        </p:nvSpPr>
        <p:spPr>
          <a:xfrm>
            <a:off x="4574173" y="1590225"/>
            <a:ext cx="364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5"/>
          </p:nvPr>
        </p:nvSpPr>
        <p:spPr>
          <a:xfrm>
            <a:off x="4574173" y="2803262"/>
            <a:ext cx="364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6"/>
          </p:nvPr>
        </p:nvSpPr>
        <p:spPr>
          <a:xfrm>
            <a:off x="4574173" y="4031300"/>
            <a:ext cx="364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7"/>
          </p:nvPr>
        </p:nvSpPr>
        <p:spPr>
          <a:xfrm>
            <a:off x="719475" y="1120075"/>
            <a:ext cx="36390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subTitle" idx="8"/>
          </p:nvPr>
        </p:nvSpPr>
        <p:spPr>
          <a:xfrm>
            <a:off x="719475" y="3561075"/>
            <a:ext cx="36408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subTitle" idx="9"/>
          </p:nvPr>
        </p:nvSpPr>
        <p:spPr>
          <a:xfrm>
            <a:off x="4574173" y="2333187"/>
            <a:ext cx="36429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subTitle" idx="13"/>
          </p:nvPr>
        </p:nvSpPr>
        <p:spPr>
          <a:xfrm>
            <a:off x="719475" y="2333186"/>
            <a:ext cx="36408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subTitle" idx="14"/>
          </p:nvPr>
        </p:nvSpPr>
        <p:spPr>
          <a:xfrm>
            <a:off x="4574173" y="1120075"/>
            <a:ext cx="36450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subTitle" idx="15"/>
          </p:nvPr>
        </p:nvSpPr>
        <p:spPr>
          <a:xfrm>
            <a:off x="4574173" y="3561251"/>
            <a:ext cx="36429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47" name="Google Shape;147;p19"/>
          <p:cNvGrpSpPr/>
          <p:nvPr/>
        </p:nvGrpSpPr>
        <p:grpSpPr>
          <a:xfrm>
            <a:off x="8433835" y="-200"/>
            <a:ext cx="991850" cy="5162400"/>
            <a:chOff x="8433835" y="-200"/>
            <a:chExt cx="991850" cy="5162400"/>
          </a:xfrm>
        </p:grpSpPr>
        <p:sp>
          <p:nvSpPr>
            <p:cNvPr id="148" name="Google Shape;148;p19"/>
            <p:cNvSpPr/>
            <p:nvPr/>
          </p:nvSpPr>
          <p:spPr>
            <a:xfrm>
              <a:off x="8675085" y="-200"/>
              <a:ext cx="7506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49" name="Google Shape;149;p19"/>
            <p:cNvSpPr/>
            <p:nvPr/>
          </p:nvSpPr>
          <p:spPr>
            <a:xfrm rot="5400000">
              <a:off x="5977435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50" name="Google Shape;15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80449" y="2933175"/>
            <a:ext cx="5759427" cy="290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10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3" name="Google Shape;153;p20"/>
          <p:cNvGrpSpPr/>
          <p:nvPr/>
        </p:nvGrpSpPr>
        <p:grpSpPr>
          <a:xfrm>
            <a:off x="8433835" y="-200"/>
            <a:ext cx="991850" cy="5162400"/>
            <a:chOff x="8433835" y="-200"/>
            <a:chExt cx="991850" cy="5162400"/>
          </a:xfrm>
        </p:grpSpPr>
        <p:sp>
          <p:nvSpPr>
            <p:cNvPr id="154" name="Google Shape;154;p20"/>
            <p:cNvSpPr/>
            <p:nvPr/>
          </p:nvSpPr>
          <p:spPr>
            <a:xfrm>
              <a:off x="8675085" y="-200"/>
              <a:ext cx="7506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5" name="Google Shape;155;p20"/>
            <p:cNvSpPr/>
            <p:nvPr/>
          </p:nvSpPr>
          <p:spPr>
            <a:xfrm rot="5400000">
              <a:off x="5977435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hf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8" name="Google Shape;158;p21"/>
          <p:cNvGrpSpPr/>
          <p:nvPr/>
        </p:nvGrpSpPr>
        <p:grpSpPr>
          <a:xfrm flipH="1">
            <a:off x="-278625" y="-9450"/>
            <a:ext cx="991860" cy="5162400"/>
            <a:chOff x="8433835" y="-200"/>
            <a:chExt cx="991860" cy="5162400"/>
          </a:xfrm>
        </p:grpSpPr>
        <p:sp>
          <p:nvSpPr>
            <p:cNvPr id="159" name="Google Shape;159;p21"/>
            <p:cNvSpPr/>
            <p:nvPr/>
          </p:nvSpPr>
          <p:spPr>
            <a:xfrm>
              <a:off x="8675095" y="-200"/>
              <a:ext cx="750600" cy="516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0" name="Google Shape;160;p21"/>
            <p:cNvSpPr/>
            <p:nvPr/>
          </p:nvSpPr>
          <p:spPr>
            <a:xfrm rot="5400000">
              <a:off x="5977435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61" name="Google Shape;161;p21"/>
          <p:cNvPicPr preferRelativeResize="0"/>
          <p:nvPr/>
        </p:nvPicPr>
        <p:blipFill rotWithShape="1">
          <a:blip r:embed="rId2">
            <a:alphaModFix/>
          </a:blip>
          <a:srcRect t="36552" r="25931"/>
          <a:stretch/>
        </p:blipFill>
        <p:spPr>
          <a:xfrm rot="10800000" flipH="1">
            <a:off x="5322476" y="-247400"/>
            <a:ext cx="4265974" cy="184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3"/>
          <p:cNvGrpSpPr/>
          <p:nvPr/>
        </p:nvGrpSpPr>
        <p:grpSpPr>
          <a:xfrm>
            <a:off x="-6475" y="3511225"/>
            <a:ext cx="9181200" cy="1632075"/>
            <a:chOff x="-6475" y="3511225"/>
            <a:chExt cx="9181200" cy="1632075"/>
          </a:xfrm>
        </p:grpSpPr>
        <p:sp>
          <p:nvSpPr>
            <p:cNvPr id="16" name="Google Shape;16;p3"/>
            <p:cNvSpPr/>
            <p:nvPr/>
          </p:nvSpPr>
          <p:spPr>
            <a:xfrm>
              <a:off x="-6475" y="3511225"/>
              <a:ext cx="91806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-6475" y="3760900"/>
              <a:ext cx="9181200" cy="138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13225" y="1815925"/>
            <a:ext cx="46806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850925"/>
            <a:ext cx="1652100" cy="104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13225" y="3859075"/>
            <a:ext cx="32805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p23"/>
          <p:cNvGrpSpPr/>
          <p:nvPr/>
        </p:nvGrpSpPr>
        <p:grpSpPr>
          <a:xfrm>
            <a:off x="8433835" y="-200"/>
            <a:ext cx="991850" cy="5162400"/>
            <a:chOff x="8433835" y="-200"/>
            <a:chExt cx="991850" cy="5162400"/>
          </a:xfrm>
        </p:grpSpPr>
        <p:sp>
          <p:nvSpPr>
            <p:cNvPr id="171" name="Google Shape;171;p23"/>
            <p:cNvSpPr/>
            <p:nvPr/>
          </p:nvSpPr>
          <p:spPr>
            <a:xfrm>
              <a:off x="8675085" y="-200"/>
              <a:ext cx="7506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2" name="Google Shape;172;p23"/>
            <p:cNvSpPr/>
            <p:nvPr/>
          </p:nvSpPr>
          <p:spPr>
            <a:xfrm rot="5400000">
              <a:off x="5977435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73" name="Google Shape;17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20474" y="2624450"/>
            <a:ext cx="5759427" cy="290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24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176" name="Google Shape;176;p24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78" name="Google Shape;178;p24"/>
          <p:cNvPicPr preferRelativeResize="0"/>
          <p:nvPr/>
        </p:nvPicPr>
        <p:blipFill rotWithShape="1">
          <a:blip r:embed="rId2">
            <a:alphaModFix/>
          </a:blip>
          <a:srcRect t="12365"/>
          <a:stretch/>
        </p:blipFill>
        <p:spPr>
          <a:xfrm flipH="1">
            <a:off x="-934850" y="2936675"/>
            <a:ext cx="5759427" cy="25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5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30" name="Google Shape;30;p5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" name="Google Shape;31;p5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r="44772"/>
          <a:stretch/>
        </p:blipFill>
        <p:spPr>
          <a:xfrm>
            <a:off x="6852320" y="1976350"/>
            <a:ext cx="2358124" cy="4036376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5055284" y="36952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1583300" y="36952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5055275" y="31225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1583075" y="31225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0" name="Google Shape;40;p6"/>
          <p:cNvPicPr preferRelativeResize="0"/>
          <p:nvPr/>
        </p:nvPicPr>
        <p:blipFill rotWithShape="1">
          <a:blip r:embed="rId2">
            <a:alphaModFix/>
          </a:blip>
          <a:srcRect l="47745" t="47775"/>
          <a:stretch/>
        </p:blipFill>
        <p:spPr>
          <a:xfrm flipH="1">
            <a:off x="6213199" y="-26475"/>
            <a:ext cx="3009551" cy="1515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" name="Google Shape;41;p6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42" name="Google Shape;42;p6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918900" cy="10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1"/>
          </p:nvPr>
        </p:nvSpPr>
        <p:spPr>
          <a:xfrm>
            <a:off x="720000" y="1700300"/>
            <a:ext cx="4402800" cy="29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>
            <a:spLocks noGrp="1"/>
          </p:cNvSpPr>
          <p:nvPr>
            <p:ph type="pic" idx="2"/>
          </p:nvPr>
        </p:nvSpPr>
        <p:spPr>
          <a:xfrm>
            <a:off x="5679200" y="-200"/>
            <a:ext cx="34647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8" name="Google Shape;48;p7"/>
          <p:cNvGrpSpPr/>
          <p:nvPr/>
        </p:nvGrpSpPr>
        <p:grpSpPr>
          <a:xfrm>
            <a:off x="5204900" y="-200"/>
            <a:ext cx="3939000" cy="5162400"/>
            <a:chOff x="5204900" y="-200"/>
            <a:chExt cx="3939000" cy="5162400"/>
          </a:xfrm>
        </p:grpSpPr>
        <p:sp>
          <p:nvSpPr>
            <p:cNvPr id="49" name="Google Shape;49;p7"/>
            <p:cNvSpPr/>
            <p:nvPr/>
          </p:nvSpPr>
          <p:spPr>
            <a:xfrm>
              <a:off x="5454500" y="-200"/>
              <a:ext cx="36894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0" name="Google Shape;50;p7"/>
            <p:cNvSpPr/>
            <p:nvPr/>
          </p:nvSpPr>
          <p:spPr>
            <a:xfrm rot="5400000">
              <a:off x="2748500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713225" y="975775"/>
            <a:ext cx="4595100" cy="20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53" name="Google Shape;53;p8"/>
          <p:cNvGrpSpPr/>
          <p:nvPr/>
        </p:nvGrpSpPr>
        <p:grpSpPr>
          <a:xfrm>
            <a:off x="-6475" y="3511225"/>
            <a:ext cx="9181200" cy="1632075"/>
            <a:chOff x="-6475" y="3511225"/>
            <a:chExt cx="9181200" cy="1632075"/>
          </a:xfrm>
        </p:grpSpPr>
        <p:sp>
          <p:nvSpPr>
            <p:cNvPr id="54" name="Google Shape;54;p8"/>
            <p:cNvSpPr/>
            <p:nvPr/>
          </p:nvSpPr>
          <p:spPr>
            <a:xfrm>
              <a:off x="-6475" y="3511225"/>
              <a:ext cx="91806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-6475" y="3760900"/>
              <a:ext cx="9181200" cy="138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713225" y="1605563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1"/>
          </p:nvPr>
        </p:nvSpPr>
        <p:spPr>
          <a:xfrm>
            <a:off x="713225" y="2766988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9" name="Google Shape;59;p9"/>
          <p:cNvGrpSpPr/>
          <p:nvPr/>
        </p:nvGrpSpPr>
        <p:grpSpPr>
          <a:xfrm>
            <a:off x="-6475" y="3511225"/>
            <a:ext cx="9195600" cy="1632075"/>
            <a:chOff x="-6475" y="3511225"/>
            <a:chExt cx="9195600" cy="1632075"/>
          </a:xfrm>
        </p:grpSpPr>
        <p:sp>
          <p:nvSpPr>
            <p:cNvPr id="60" name="Google Shape;60;p9"/>
            <p:cNvSpPr/>
            <p:nvPr/>
          </p:nvSpPr>
          <p:spPr>
            <a:xfrm>
              <a:off x="-6475" y="3511225"/>
              <a:ext cx="91956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" name="Google Shape;61;p9"/>
            <p:cNvSpPr/>
            <p:nvPr/>
          </p:nvSpPr>
          <p:spPr>
            <a:xfrm>
              <a:off x="-6475" y="3760900"/>
              <a:ext cx="9181200" cy="1382400"/>
            </a:xfrm>
            <a:prstGeom prst="rect">
              <a:avLst/>
            </a:prstGeom>
            <a:solidFill>
              <a:srgbClr val="C4D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62" name="Google Shape;62;p9"/>
          <p:cNvPicPr preferRelativeResize="0"/>
          <p:nvPr/>
        </p:nvPicPr>
        <p:blipFill rotWithShape="1">
          <a:blip r:embed="rId2">
            <a:alphaModFix/>
          </a:blip>
          <a:srcRect r="12480" b="21673"/>
          <a:stretch/>
        </p:blipFill>
        <p:spPr>
          <a:xfrm>
            <a:off x="4181050" y="1071600"/>
            <a:ext cx="6668227" cy="4589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921975" y="539500"/>
            <a:ext cx="2488200" cy="13731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060275"/>
            <a:ext cx="3558600" cy="10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1"/>
          </p:nvPr>
        </p:nvSpPr>
        <p:spPr>
          <a:xfrm>
            <a:off x="713225" y="2267275"/>
            <a:ext cx="2840400" cy="7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9" name="Google Shape;69;p11"/>
          <p:cNvGrpSpPr/>
          <p:nvPr/>
        </p:nvGrpSpPr>
        <p:grpSpPr>
          <a:xfrm>
            <a:off x="-6475" y="3511225"/>
            <a:ext cx="9181200" cy="1632075"/>
            <a:chOff x="-6475" y="3511225"/>
            <a:chExt cx="9181200" cy="1632075"/>
          </a:xfrm>
        </p:grpSpPr>
        <p:sp>
          <p:nvSpPr>
            <p:cNvPr id="70" name="Google Shape;70;p11"/>
            <p:cNvSpPr/>
            <p:nvPr/>
          </p:nvSpPr>
          <p:spPr>
            <a:xfrm>
              <a:off x="-6475" y="3511225"/>
              <a:ext cx="91806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1" name="Google Shape;71;p11"/>
            <p:cNvSpPr/>
            <p:nvPr/>
          </p:nvSpPr>
          <p:spPr>
            <a:xfrm>
              <a:off x="-6475" y="3760900"/>
              <a:ext cx="9181200" cy="138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9" r:id="rId20"/>
    <p:sldLayoutId id="2147483670" r:id="rId2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2_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>
            <a:spLocks noGrp="1"/>
          </p:cNvSpPr>
          <p:nvPr>
            <p:ph type="ctrTitle"/>
          </p:nvPr>
        </p:nvSpPr>
        <p:spPr>
          <a:xfrm>
            <a:off x="822604" y="1178285"/>
            <a:ext cx="7498791" cy="18946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b="0">
                <a:latin typeface="Times New Roman"/>
                <a:cs typeface="Times New Roman"/>
              </a:rPr>
              <a:t>A/B Testing at </a:t>
            </a:r>
            <a:r>
              <a:rPr lang="en-US" b="0" err="1">
                <a:latin typeface="Times New Roman"/>
                <a:cs typeface="Times New Roman"/>
              </a:rPr>
              <a:t>Vungle</a:t>
            </a:r>
            <a:br>
              <a:rPr lang="en-US" sz="5400" b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b="0">
                <a:latin typeface="Times New Roman"/>
                <a:cs typeface="Times New Roman"/>
              </a:rPr>
            </a:br>
            <a:r>
              <a:rPr lang="en-US" sz="1600" b="0">
                <a:latin typeface="Times New Roman"/>
                <a:cs typeface="Times New Roman"/>
              </a:rPr>
              <a:t>Professor - Vatsal Maru </a:t>
            </a:r>
            <a:br>
              <a:rPr lang="en-US" sz="1600" b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b="0">
                <a:latin typeface="Times New Roman"/>
                <a:cs typeface="Times New Roman"/>
              </a:rPr>
              <a:t>MIS 6344.001 - Web Analytics</a:t>
            </a:r>
            <a:endParaRPr lang="en-US" sz="1600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3314291-F6DE-C50F-298E-D6296EAFDE8E}"/>
              </a:ext>
            </a:extLst>
          </p:cNvPr>
          <p:cNvSpPr/>
          <p:nvPr/>
        </p:nvSpPr>
        <p:spPr>
          <a:xfrm>
            <a:off x="1547445" y="501161"/>
            <a:ext cx="5644661" cy="3411415"/>
          </a:xfrm>
          <a:prstGeom prst="roundRect">
            <a:avLst/>
          </a:prstGeom>
          <a:solidFill>
            <a:srgbClr val="C4DAF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C8D1C8-D0FD-CE20-A578-DD2E56D0E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120" y="804886"/>
            <a:ext cx="4897314" cy="28039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44855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27812CB-8CD0-B2E2-0B8E-9FA262C41C81}"/>
              </a:ext>
            </a:extLst>
          </p:cNvPr>
          <p:cNvSpPr/>
          <p:nvPr/>
        </p:nvSpPr>
        <p:spPr>
          <a:xfrm>
            <a:off x="158261" y="96715"/>
            <a:ext cx="8836269" cy="624253"/>
          </a:xfrm>
          <a:prstGeom prst="rect">
            <a:avLst/>
          </a:prstGeom>
          <a:solidFill>
            <a:srgbClr val="C4DA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69639-ECD7-2E93-052B-B3D603C6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46087"/>
            <a:ext cx="7704000" cy="572700"/>
          </a:xfrm>
        </p:spPr>
        <p:txBody>
          <a:bodyPr/>
          <a:lstStyle/>
          <a:p>
            <a:pPr algn="ctr"/>
            <a:r>
              <a:rPr lang="en-US">
                <a:latin typeface="Times New Roman"/>
              </a:rPr>
              <a:t>Paired T – test - Interpretation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C945229-F879-5D15-588A-88B61DF9EB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8577" y="694051"/>
            <a:ext cx="8336550" cy="3321711"/>
          </a:xfrm>
        </p:spPr>
        <p:txBody>
          <a:bodyPr/>
          <a:lstStyle/>
          <a:p>
            <a:endParaRPr lang="en-US">
              <a:cs typeface="Times New Roman"/>
            </a:endParaRPr>
          </a:p>
          <a:p>
            <a:pPr marL="0" indent="0">
              <a:lnSpc>
                <a:spcPct val="114999"/>
              </a:lnSpc>
            </a:pPr>
            <a:r>
              <a:rPr lang="en-US" sz="1600">
                <a:latin typeface="Times New Roman"/>
                <a:cs typeface="Times New Roman"/>
              </a:rPr>
              <a:t>Interpretation: p-value &lt; 0.05</a:t>
            </a:r>
          </a:p>
          <a:p>
            <a:pPr marL="0" indent="0">
              <a:lnSpc>
                <a:spcPct val="114999"/>
              </a:lnSpc>
            </a:pPr>
            <a:r>
              <a:rPr lang="en-US" sz="1600">
                <a:latin typeface="Times New Roman"/>
                <a:cs typeface="Times New Roman"/>
              </a:rPr>
              <a:t>               t Stat (3.33) &gt; critical value (2.05)</a:t>
            </a:r>
          </a:p>
          <a:p>
            <a:pPr marL="0" indent="0">
              <a:lnSpc>
                <a:spcPct val="114999"/>
              </a:lnSpc>
            </a:pPr>
            <a:endParaRPr lang="en-US" sz="1600">
              <a:latin typeface="Times New Roman"/>
              <a:cs typeface="Times New Roman"/>
            </a:endParaRPr>
          </a:p>
          <a:p>
            <a:pPr marL="0" indent="0">
              <a:lnSpc>
                <a:spcPct val="114999"/>
              </a:lnSpc>
            </a:pPr>
            <a:r>
              <a:rPr lang="en-US" sz="1600">
                <a:latin typeface="Times New Roman"/>
                <a:cs typeface="Times New Roman"/>
              </a:rPr>
              <a:t>This leads to the conclusion that the difference between the groups is statistically significant and  suggests that Algorithm B significantly outperforms Algorithm A when considering paired observations. </a:t>
            </a:r>
          </a:p>
          <a:p>
            <a:pPr marL="0" indent="0">
              <a:lnSpc>
                <a:spcPct val="114999"/>
              </a:lnSpc>
            </a:pPr>
            <a:endParaRPr lang="en-US" sz="1600">
              <a:latin typeface="Times New Roman"/>
              <a:cs typeface="Times New Roman"/>
            </a:endParaRPr>
          </a:p>
          <a:p>
            <a:pPr marL="0" indent="0">
              <a:lnSpc>
                <a:spcPct val="114999"/>
              </a:lnSpc>
            </a:pPr>
            <a:r>
              <a:rPr lang="en-US" sz="1600">
                <a:latin typeface="Times New Roman"/>
                <a:cs typeface="Times New Roman"/>
              </a:rPr>
              <a:t>Is this test conclusive enough for the metric? </a:t>
            </a:r>
            <a:br>
              <a:rPr lang="en-US" sz="1600">
                <a:latin typeface="Times New Roman"/>
                <a:cs typeface="Times New Roman"/>
              </a:rPr>
            </a:br>
            <a:r>
              <a:rPr lang="en-US" sz="1600">
                <a:latin typeface="Times New Roman"/>
                <a:cs typeface="Times New Roman"/>
              </a:rPr>
              <a:t>Since you have daily aggregates, you can directly calculate the difference in </a:t>
            </a:r>
            <a:r>
              <a:rPr lang="en-US" sz="1600" err="1">
                <a:latin typeface="Times New Roman"/>
                <a:cs typeface="Times New Roman"/>
              </a:rPr>
              <a:t>eRPM</a:t>
            </a:r>
            <a:r>
              <a:rPr lang="en-US" sz="1600">
                <a:latin typeface="Times New Roman"/>
                <a:cs typeface="Times New Roman"/>
              </a:rPr>
              <a:t> for each day. This will help eliminate the variation caused by daily fluctuations.</a:t>
            </a:r>
          </a:p>
        </p:txBody>
      </p:sp>
    </p:spTree>
    <p:extLst>
      <p:ext uri="{BB962C8B-B14F-4D97-AF65-F5344CB8AC3E}">
        <p14:creationId xmlns:p14="http://schemas.microsoft.com/office/powerpoint/2010/main" val="1687094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EFE1946-D705-DC85-65D9-9E4287D98364}"/>
              </a:ext>
            </a:extLst>
          </p:cNvPr>
          <p:cNvSpPr/>
          <p:nvPr/>
        </p:nvSpPr>
        <p:spPr>
          <a:xfrm>
            <a:off x="158261" y="96715"/>
            <a:ext cx="8836269" cy="624253"/>
          </a:xfrm>
          <a:prstGeom prst="rect">
            <a:avLst/>
          </a:prstGeom>
          <a:solidFill>
            <a:srgbClr val="C4DA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C945229-F879-5D15-588A-88B61DF9EB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123" y="1206502"/>
            <a:ext cx="7949689" cy="2609100"/>
          </a:xfrm>
        </p:spPr>
        <p:txBody>
          <a:bodyPr/>
          <a:lstStyle/>
          <a:p>
            <a:pPr>
              <a:lnSpc>
                <a:spcPct val="114999"/>
              </a:lnSpc>
            </a:pPr>
            <a:endParaRPr lang="en-US" sz="1600">
              <a:latin typeface="Times New Roman"/>
              <a:cs typeface="Times New Roman"/>
            </a:endParaRPr>
          </a:p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  <a:cs typeface="Times New Roman"/>
              </a:rPr>
              <a:t>T-test result is less conclusive and we should consider Paired T-test instead as the standard error (SE) is lower as the difference in </a:t>
            </a:r>
            <a:r>
              <a:rPr lang="en-US" sz="1600" err="1">
                <a:latin typeface="Times New Roman"/>
                <a:cs typeface="Times New Roman"/>
              </a:rPr>
              <a:t>eRPM</a:t>
            </a:r>
            <a:r>
              <a:rPr lang="en-US" sz="1600">
                <a:latin typeface="Times New Roman"/>
                <a:cs typeface="Times New Roman"/>
              </a:rPr>
              <a:t> per day varies less. </a:t>
            </a:r>
          </a:p>
          <a:p>
            <a:pPr>
              <a:lnSpc>
                <a:spcPct val="114999"/>
              </a:lnSpc>
            </a:pPr>
            <a:endParaRPr lang="en-US" sz="1600">
              <a:latin typeface="Times New Roman"/>
              <a:cs typeface="Times New Roman"/>
            </a:endParaRPr>
          </a:p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  <a:cs typeface="Times New Roman"/>
              </a:rPr>
              <a:t>Paired T-test points to the fact that for </a:t>
            </a:r>
            <a:r>
              <a:rPr lang="en-US" sz="1600" err="1">
                <a:latin typeface="Times New Roman"/>
                <a:cs typeface="Times New Roman"/>
              </a:rPr>
              <a:t>eRPM</a:t>
            </a:r>
            <a:r>
              <a:rPr lang="en-US" sz="1600">
                <a:latin typeface="Times New Roman"/>
                <a:cs typeface="Times New Roman"/>
              </a:rPr>
              <a:t>,</a:t>
            </a:r>
          </a:p>
          <a:p>
            <a:pPr>
              <a:lnSpc>
                <a:spcPct val="114999"/>
              </a:lnSpc>
            </a:pPr>
            <a:r>
              <a:rPr lang="en-US" sz="1600" b="1">
                <a:latin typeface="Times New Roman"/>
                <a:cs typeface="Times New Roman"/>
              </a:rPr>
              <a:t>Algorithm B significantly outperforms Algorithm A</a:t>
            </a:r>
          </a:p>
          <a:p>
            <a:pPr>
              <a:lnSpc>
                <a:spcPct val="114999"/>
              </a:lnSpc>
            </a:pPr>
            <a:endParaRPr lang="en-US">
              <a:latin typeface="Times New Roman"/>
              <a:cs typeface="Times New Roman"/>
            </a:endParaRPr>
          </a:p>
          <a:p>
            <a:pPr>
              <a:lnSpc>
                <a:spcPct val="114999"/>
              </a:lnSpc>
            </a:pPr>
            <a:endParaRPr lang="en-US">
              <a:latin typeface="Times New Roman"/>
              <a:cs typeface="Times New Roman"/>
            </a:endParaRPr>
          </a:p>
          <a:p>
            <a:pPr marL="0" indent="0">
              <a:lnSpc>
                <a:spcPct val="114999"/>
              </a:lnSpc>
            </a:pPr>
            <a:endParaRPr lang="en-US">
              <a:latin typeface="Times New Roman"/>
              <a:cs typeface="Times New Roman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32ED07-67AC-9FB8-69AF-E8BC3DC0F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46087"/>
            <a:ext cx="7704000" cy="572700"/>
          </a:xfrm>
        </p:spPr>
        <p:txBody>
          <a:bodyPr/>
          <a:lstStyle/>
          <a:p>
            <a:pPr algn="ctr"/>
            <a:r>
              <a:rPr lang="en-US" err="1">
                <a:latin typeface="Times New Roman"/>
              </a:rPr>
              <a:t>eRPM</a:t>
            </a:r>
            <a:r>
              <a:rPr lang="en-US">
                <a:latin typeface="Times New Roman"/>
              </a:rPr>
              <a:t> Conclusion</a:t>
            </a:r>
          </a:p>
        </p:txBody>
      </p:sp>
    </p:spTree>
    <p:extLst>
      <p:ext uri="{BB962C8B-B14F-4D97-AF65-F5344CB8AC3E}">
        <p14:creationId xmlns:p14="http://schemas.microsoft.com/office/powerpoint/2010/main" val="525201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C543F95-E8FA-7091-9F2D-F86BC48646B5}"/>
              </a:ext>
            </a:extLst>
          </p:cNvPr>
          <p:cNvSpPr/>
          <p:nvPr/>
        </p:nvSpPr>
        <p:spPr>
          <a:xfrm>
            <a:off x="153864" y="162657"/>
            <a:ext cx="8836269" cy="624253"/>
          </a:xfrm>
          <a:prstGeom prst="rect">
            <a:avLst/>
          </a:prstGeom>
          <a:solidFill>
            <a:srgbClr val="C4DA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21C47FE-C783-912B-CDBA-8938AC7093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496863"/>
              </p:ext>
            </p:extLst>
          </p:nvPr>
        </p:nvGraphicFramePr>
        <p:xfrm>
          <a:off x="971551" y="3055327"/>
          <a:ext cx="3599544" cy="764927"/>
        </p:xfrm>
        <a:graphic>
          <a:graphicData uri="http://schemas.openxmlformats.org/drawingml/2006/table">
            <a:tbl>
              <a:tblPr firstRow="1" bandRow="1">
                <a:tableStyleId>{5421B3EE-B4F6-4FBB-9F87-1EBE2BAF6EE9}</a:tableStyleId>
              </a:tblPr>
              <a:tblGrid>
                <a:gridCol w="1799772">
                  <a:extLst>
                    <a:ext uri="{9D8B030D-6E8A-4147-A177-3AD203B41FA5}">
                      <a16:colId xmlns:a16="http://schemas.microsoft.com/office/drawing/2014/main" val="2492198307"/>
                    </a:ext>
                  </a:extLst>
                </a:gridCol>
                <a:gridCol w="1799772">
                  <a:extLst>
                    <a:ext uri="{9D8B030D-6E8A-4147-A177-3AD203B41FA5}">
                      <a16:colId xmlns:a16="http://schemas.microsoft.com/office/drawing/2014/main" val="3270148883"/>
                    </a:ext>
                  </a:extLst>
                </a:gridCol>
              </a:tblGrid>
              <a:tr h="39946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latin typeface="Times New Roman"/>
                        </a:rPr>
                        <a:t>Total Impressions A</a:t>
                      </a:r>
                      <a:endParaRPr lang="en-US" sz="1400"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236,459,402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Times New Roman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201334"/>
                  </a:ext>
                </a:extLst>
              </a:tr>
              <a:tr h="36546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Total Impressions B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Times New Roman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15,825,376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Times New Roman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73446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34589F1-F683-071A-E2C5-1A7E2ED725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9541927"/>
              </p:ext>
            </p:extLst>
          </p:nvPr>
        </p:nvGraphicFramePr>
        <p:xfrm>
          <a:off x="5020408" y="3055327"/>
          <a:ext cx="3283014" cy="782516"/>
        </p:xfrm>
        <a:graphic>
          <a:graphicData uri="http://schemas.openxmlformats.org/drawingml/2006/table">
            <a:tbl>
              <a:tblPr firstRow="1" bandRow="1">
                <a:tableStyleId>{5421B3EE-B4F6-4FBB-9F87-1EBE2BAF6EE9}</a:tableStyleId>
              </a:tblPr>
              <a:tblGrid>
                <a:gridCol w="1641507">
                  <a:extLst>
                    <a:ext uri="{9D8B030D-6E8A-4147-A177-3AD203B41FA5}">
                      <a16:colId xmlns:a16="http://schemas.microsoft.com/office/drawing/2014/main" val="2492198307"/>
                    </a:ext>
                  </a:extLst>
                </a:gridCol>
                <a:gridCol w="1641507">
                  <a:extLst>
                    <a:ext uri="{9D8B030D-6E8A-4147-A177-3AD203B41FA5}">
                      <a16:colId xmlns:a16="http://schemas.microsoft.com/office/drawing/2014/main" val="3270148883"/>
                    </a:ext>
                  </a:extLst>
                </a:gridCol>
              </a:tblGrid>
              <a:tr h="40475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Conversion Rate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0.004024649</a:t>
                      </a: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Times New Roman"/>
                          <a:cs typeface="Arial"/>
                        </a:rPr>
                        <a:t>%</a:t>
                      </a:r>
                      <a:endParaRPr lang="en-US" sz="1400" b="0" i="0" u="none" strike="noStrike" cap="none" noProof="0">
                        <a:solidFill>
                          <a:srgbClr val="000000"/>
                        </a:solidFill>
                        <a:latin typeface="Times New Roman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201334"/>
                  </a:ext>
                </a:extLst>
              </a:tr>
              <a:tr h="37776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Conversion Rate B</a:t>
                      </a:r>
                      <a:endParaRPr lang="en-US" sz="1400" b="0" i="0" u="none" strike="noStrike" cap="none">
                        <a:solidFill>
                          <a:srgbClr val="000000"/>
                        </a:solidFill>
                        <a:latin typeface="Times New Roman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0.003540579</a:t>
                      </a:r>
                      <a:r>
                        <a:rPr lang="en-US" sz="1400" b="0" i="0" u="none" strike="noStrike" cap="none" noProof="0">
                          <a:solidFill>
                            <a:srgbClr val="000000"/>
                          </a:solidFill>
                          <a:latin typeface="Times New Roman"/>
                          <a:cs typeface="Arial"/>
                        </a:rPr>
                        <a:t>%</a:t>
                      </a:r>
                      <a:endParaRPr lang="en-US" sz="1400" b="0" i="0" u="none" strike="noStrike" cap="none" noProof="0">
                        <a:solidFill>
                          <a:srgbClr val="000000"/>
                        </a:solidFill>
                        <a:latin typeface="Times New Roman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734468"/>
                  </a:ext>
                </a:extLst>
              </a:tr>
            </a:tbl>
          </a:graphicData>
        </a:graphic>
      </p:graphicFrame>
      <p:sp>
        <p:nvSpPr>
          <p:cNvPr id="20" name="Subtitle 19">
            <a:extLst>
              <a:ext uri="{FF2B5EF4-FFF2-40B4-BE49-F238E27FC236}">
                <a16:creationId xmlns:a16="http://schemas.microsoft.com/office/drawing/2014/main" id="{479D55F2-B0BD-62F0-8553-EC7EB1FE73A6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869469" y="828433"/>
            <a:ext cx="7749853" cy="1118804"/>
          </a:xfrm>
        </p:spPr>
        <p:txBody>
          <a:bodyPr/>
          <a:lstStyle/>
          <a:p>
            <a:r>
              <a:rPr lang="en-US" sz="1600">
                <a:latin typeface="Times New Roman"/>
              </a:rPr>
              <a:t>Let's pick a different metric to test if the variability is significant!</a:t>
            </a:r>
          </a:p>
          <a:p>
            <a:pPr>
              <a:lnSpc>
                <a:spcPct val="114999"/>
              </a:lnSpc>
            </a:pPr>
            <a:endParaRPr lang="en-US" sz="1600">
              <a:latin typeface="Times New Roman"/>
            </a:endParaRPr>
          </a:p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</a:rPr>
              <a:t>Metric Chosen: </a:t>
            </a:r>
            <a:r>
              <a:rPr lang="en-US" sz="1600" b="1">
                <a:latin typeface="Times New Roman"/>
              </a:rPr>
              <a:t>Conversion rate</a:t>
            </a:r>
            <a:r>
              <a:rPr lang="en-US" sz="1600">
                <a:latin typeface="Times New Roman"/>
              </a:rPr>
              <a:t> – Proportion of installs over impressions</a:t>
            </a:r>
          </a:p>
          <a:p>
            <a:pPr>
              <a:lnSpc>
                <a:spcPct val="114999"/>
              </a:lnSpc>
            </a:pPr>
            <a:endParaRPr lang="en-US" sz="1600">
              <a:latin typeface="Times New Roman"/>
            </a:endParaRPr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BB1844-1C00-67F3-9C34-02EA9A3A49EB}"/>
              </a:ext>
            </a:extLst>
          </p:cNvPr>
          <p:cNvSpPr txBox="1"/>
          <p:nvPr/>
        </p:nvSpPr>
        <p:spPr>
          <a:xfrm>
            <a:off x="1031466" y="2018539"/>
            <a:ext cx="3714751" cy="7489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H</a:t>
            </a:r>
            <a:r>
              <a:rPr lang="en-US" baseline="-25000">
                <a:solidFill>
                  <a:srgbClr val="333333"/>
                </a:solidFill>
                <a:latin typeface="Times New Roman"/>
                <a:cs typeface="Times New Roman"/>
              </a:rPr>
              <a:t>0</a:t>
            </a: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: Conversion </a:t>
            </a:r>
            <a:r>
              <a:rPr lang="en-US" sz="1600" err="1">
                <a:solidFill>
                  <a:srgbClr val="333333"/>
                </a:solidFill>
                <a:latin typeface="Times New Roman"/>
                <a:cs typeface="Times New Roman"/>
              </a:rPr>
              <a:t>rate</a:t>
            </a:r>
            <a:r>
              <a:rPr lang="en-US" sz="16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B</a:t>
            </a:r>
            <a:r>
              <a:rPr lang="en-US" sz="1600" baseline="-2500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= Conversion </a:t>
            </a:r>
            <a:r>
              <a:rPr lang="en-US" sz="1600" err="1">
                <a:solidFill>
                  <a:srgbClr val="333333"/>
                </a:solidFill>
                <a:latin typeface="Times New Roman"/>
                <a:cs typeface="Times New Roman"/>
              </a:rPr>
              <a:t>rate</a:t>
            </a:r>
            <a:r>
              <a:rPr lang="en-US" sz="16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r>
              <a:rPr lang="en-US" sz="1600" baseline="-2500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endParaRPr lang="en-US" sz="1600">
              <a:solidFill>
                <a:srgbClr val="333333"/>
              </a:solidFill>
              <a:latin typeface="Times New Roman"/>
              <a:cs typeface="Times New Roman"/>
            </a:endParaRPr>
          </a:p>
          <a:p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H</a:t>
            </a:r>
            <a:r>
              <a:rPr lang="en-US" sz="1600" baseline="-25000">
                <a:solidFill>
                  <a:srgbClr val="333333"/>
                </a:solidFill>
                <a:latin typeface="Times New Roman"/>
                <a:cs typeface="Times New Roman"/>
              </a:rPr>
              <a:t>1</a:t>
            </a: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: Conversion </a:t>
            </a:r>
            <a:r>
              <a:rPr lang="en-US" sz="1600" err="1">
                <a:solidFill>
                  <a:srgbClr val="333333"/>
                </a:solidFill>
                <a:latin typeface="Times New Roman"/>
                <a:cs typeface="Times New Roman"/>
              </a:rPr>
              <a:t>rate</a:t>
            </a:r>
            <a:r>
              <a:rPr lang="en-US" sz="16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B</a:t>
            </a:r>
            <a:r>
              <a:rPr lang="en-US" sz="1100" baseline="-25000">
                <a:solidFill>
                  <a:srgbClr val="333333"/>
                </a:solidFill>
                <a:latin typeface="Times New Roman"/>
                <a:cs typeface="Times New Roman"/>
              </a:rPr>
              <a:t> </a:t>
            </a: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≠ Conversion </a:t>
            </a:r>
            <a:r>
              <a:rPr lang="en-US" sz="1600" err="1">
                <a:solidFill>
                  <a:srgbClr val="333333"/>
                </a:solidFill>
                <a:latin typeface="Times New Roman"/>
                <a:cs typeface="Times New Roman"/>
              </a:rPr>
              <a:t>rate</a:t>
            </a:r>
            <a:r>
              <a:rPr lang="en-US" sz="16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endParaRPr lang="en-US" sz="2000" err="1">
              <a:solidFill>
                <a:srgbClr val="333333"/>
              </a:solidFill>
              <a:latin typeface="Times New Roman"/>
              <a:cs typeface="Times New Roman"/>
            </a:endParaRPr>
          </a:p>
          <a:p>
            <a:endParaRPr lang="en-US" sz="1600" baseline="-25000">
              <a:solidFill>
                <a:srgbClr val="333333"/>
              </a:solidFill>
              <a:latin typeface="Times New Roman"/>
              <a:cs typeface="Times New Roman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96FE8AF-BAAA-F8F4-5AC9-0155B7FD2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662" y="185652"/>
            <a:ext cx="7704000" cy="572700"/>
          </a:xfrm>
        </p:spPr>
        <p:txBody>
          <a:bodyPr/>
          <a:lstStyle/>
          <a:p>
            <a:pPr algn="ctr"/>
            <a:r>
              <a:rPr lang="en-US" sz="2400">
                <a:latin typeface="Times New Roman"/>
              </a:rPr>
              <a:t>Z - </a:t>
            </a:r>
            <a:r>
              <a:rPr lang="en-US">
                <a:latin typeface="Times New Roman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1213617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79E7A80-316B-0C4B-A1B6-4043083750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628058"/>
              </p:ext>
            </p:extLst>
          </p:nvPr>
        </p:nvGraphicFramePr>
        <p:xfrm>
          <a:off x="1766929" y="1392899"/>
          <a:ext cx="5120640" cy="741680"/>
        </p:xfrm>
        <a:graphic>
          <a:graphicData uri="http://schemas.openxmlformats.org/drawingml/2006/table">
            <a:tbl>
              <a:tblPr firstRow="1" bandRow="1">
                <a:tableStyleId>{5421B3EE-B4F6-4FBB-9F87-1EBE2BAF6EE9}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3659366001"/>
                    </a:ext>
                  </a:extLst>
                </a:gridCol>
                <a:gridCol w="2560320">
                  <a:extLst>
                    <a:ext uri="{9D8B030D-6E8A-4147-A177-3AD203B41FA5}">
                      <a16:colId xmlns:a16="http://schemas.microsoft.com/office/drawing/2014/main" val="7654150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Z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i="0" u="none" strike="noStrike" cap="none" noProof="0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-29.55744395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48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Standard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0.00001637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34003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8E1E372-7AE5-082C-B332-2CF28B26BC98}"/>
              </a:ext>
            </a:extLst>
          </p:cNvPr>
          <p:cNvSpPr txBox="1"/>
          <p:nvPr/>
        </p:nvSpPr>
        <p:spPr>
          <a:xfrm>
            <a:off x="1154474" y="2570221"/>
            <a:ext cx="728757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err="1">
                <a:latin typeface="Times New Roman"/>
              </a:rPr>
              <a:t>Pvalue</a:t>
            </a:r>
            <a:r>
              <a:rPr lang="en-US" sz="1600">
                <a:latin typeface="Times New Roman"/>
              </a:rPr>
              <a:t> for the z-score is extremely small (5.27×10</a:t>
            </a:r>
            <a:r>
              <a:rPr lang="en-US" sz="1600" baseline="30000"/>
              <a:t>−192</a:t>
            </a:r>
            <a:r>
              <a:rPr lang="en-US" sz="1600"/>
              <a:t>, </a:t>
            </a:r>
            <a:r>
              <a:rPr lang="en-US" sz="1600">
                <a:latin typeface="Times New Roman"/>
              </a:rPr>
              <a:t>almost zero). Indicating that the observed difference in conversion rates is highly statistically significant, leading to strong evidence to reject the null hypothesis.</a:t>
            </a:r>
          </a:p>
          <a:p>
            <a:endParaRPr lang="en-US" sz="1600">
              <a:latin typeface="Times New Roman"/>
            </a:endParaRPr>
          </a:p>
          <a:p>
            <a:r>
              <a:rPr lang="en-US" sz="1600" b="1">
                <a:latin typeface="Times New Roman"/>
              </a:rPr>
              <a:t>Algorithm A is doing better, considering the Conversion rate metric.</a:t>
            </a:r>
            <a:endParaRPr lang="en-US" b="1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7057A24-195D-B4AD-5926-A6B3E0DC8B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2276737"/>
              </p:ext>
            </p:extLst>
          </p:nvPr>
        </p:nvGraphicFramePr>
        <p:xfrm>
          <a:off x="1783342" y="933559"/>
          <a:ext cx="5105400" cy="361950"/>
        </p:xfrm>
        <a:graphic>
          <a:graphicData uri="http://schemas.openxmlformats.org/drawingml/2006/table">
            <a:tbl>
              <a:tblPr bandRow="1">
                <a:tableStyleId>{5421B3EE-B4F6-4FBB-9F87-1EBE2BAF6EE9}</a:tableStyleId>
              </a:tblPr>
              <a:tblGrid>
                <a:gridCol w="2552700">
                  <a:extLst>
                    <a:ext uri="{9D8B030D-6E8A-4147-A177-3AD203B41FA5}">
                      <a16:colId xmlns:a16="http://schemas.microsoft.com/office/drawing/2014/main" val="1058798828"/>
                    </a:ext>
                  </a:extLst>
                </a:gridCol>
                <a:gridCol w="2552700">
                  <a:extLst>
                    <a:ext uri="{9D8B030D-6E8A-4147-A177-3AD203B41FA5}">
                      <a16:colId xmlns:a16="http://schemas.microsoft.com/office/drawing/2014/main" val="2839586659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pPr fontAlgn="base">
                        <a:lnSpc>
                          <a:spcPts val="1650"/>
                        </a:lnSpc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Pooled Conversion Rate</a:t>
                      </a:r>
                    </a:p>
                  </a:txBody>
                  <a:tcPr>
                    <a:lnL w="10316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316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316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316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1650"/>
                        </a:lnSpc>
                      </a:pPr>
                      <a:r>
                        <a:rPr lang="en-US" sz="16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cs typeface="Arial"/>
                          <a:sym typeface="Arial"/>
                        </a:rPr>
                        <a:t>0.003994 </a:t>
                      </a:r>
                    </a:p>
                  </a:txBody>
                  <a:tcPr>
                    <a:lnL w="10316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316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0316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316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20643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1474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CBD182E-038C-D9A8-238B-3A99BED6300E}"/>
              </a:ext>
            </a:extLst>
          </p:cNvPr>
          <p:cNvSpPr/>
          <p:nvPr/>
        </p:nvSpPr>
        <p:spPr>
          <a:xfrm>
            <a:off x="158261" y="96715"/>
            <a:ext cx="8836269" cy="624253"/>
          </a:xfrm>
          <a:prstGeom prst="rect">
            <a:avLst/>
          </a:prstGeom>
          <a:solidFill>
            <a:srgbClr val="C4DA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5E856-9DAC-C95D-FCB7-BA45127C4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19710"/>
            <a:ext cx="7704000" cy="572700"/>
          </a:xfrm>
        </p:spPr>
        <p:txBody>
          <a:bodyPr/>
          <a:lstStyle/>
          <a:p>
            <a:pPr algn="ctr"/>
            <a:r>
              <a:rPr lang="en-US">
                <a:latin typeface="Times New Roman"/>
              </a:rPr>
              <a:t>Conclusion</a:t>
            </a:r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B65993C-31AD-60EF-5E23-E191BA3A736F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720000" y="1399933"/>
            <a:ext cx="7714684" cy="26091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sz="1600" b="1">
                <a:latin typeface="Times New Roman"/>
              </a:rPr>
              <a:t>Algorithm B can increase revenue while reducing conversion rates.</a:t>
            </a:r>
          </a:p>
          <a:p>
            <a:pPr>
              <a:lnSpc>
                <a:spcPct val="114999"/>
              </a:lnSpc>
            </a:pPr>
            <a:endParaRPr lang="en-US" sz="1600" b="1">
              <a:latin typeface="Times New Roman"/>
            </a:endParaRPr>
          </a:p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</a:rPr>
              <a:t>Algorithm B more likely prioritized ads that had lower conversion chances and advertisers willing to pay a higher price for each successful install.</a:t>
            </a:r>
          </a:p>
        </p:txBody>
      </p:sp>
    </p:spTree>
    <p:extLst>
      <p:ext uri="{BB962C8B-B14F-4D97-AF65-F5344CB8AC3E}">
        <p14:creationId xmlns:p14="http://schemas.microsoft.com/office/powerpoint/2010/main" val="1125441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9316808-B3F9-2D6E-1A63-57A2E1616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279" y="846017"/>
            <a:ext cx="7697100" cy="291683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sz="1600" err="1">
                <a:latin typeface="Times New Roman"/>
              </a:rPr>
              <a:t>Vungle</a:t>
            </a:r>
            <a:r>
              <a:rPr lang="en-US" sz="1600">
                <a:latin typeface="Times New Roman"/>
              </a:rPr>
              <a:t> maximizes short-term revenues</a:t>
            </a:r>
          </a:p>
          <a:p>
            <a:pPr>
              <a:lnSpc>
                <a:spcPct val="114999"/>
              </a:lnSpc>
            </a:pPr>
            <a:endParaRPr lang="en-US" sz="1600">
              <a:latin typeface="Times New Roman"/>
            </a:endParaRPr>
          </a:p>
          <a:p>
            <a:pPr>
              <a:lnSpc>
                <a:spcPct val="114999"/>
              </a:lnSpc>
              <a:buFont typeface="Calibri"/>
              <a:buChar char="-"/>
            </a:pPr>
            <a:r>
              <a:rPr lang="en-US" sz="1600">
                <a:latin typeface="Times New Roman"/>
              </a:rPr>
              <a:t>Degrade in User Experience due to lower conversion rate</a:t>
            </a:r>
          </a:p>
          <a:p>
            <a:pPr>
              <a:lnSpc>
                <a:spcPct val="114999"/>
              </a:lnSpc>
              <a:buFont typeface="Calibri"/>
              <a:buChar char="-"/>
            </a:pPr>
            <a:r>
              <a:rPr lang="en-US" sz="1600">
                <a:latin typeface="Times New Roman"/>
              </a:rPr>
              <a:t>Imbalance in Ad diversity due to favoring high </a:t>
            </a:r>
            <a:r>
              <a:rPr lang="en-US" sz="1600" err="1">
                <a:latin typeface="Times New Roman"/>
              </a:rPr>
              <a:t>eRPM</a:t>
            </a:r>
            <a:r>
              <a:rPr lang="en-US" sz="1600">
                <a:latin typeface="Times New Roman"/>
              </a:rPr>
              <a:t>-generating Ads</a:t>
            </a:r>
          </a:p>
          <a:p>
            <a:pPr>
              <a:lnSpc>
                <a:spcPct val="114999"/>
              </a:lnSpc>
              <a:buFont typeface="Calibri"/>
              <a:buChar char="-"/>
            </a:pPr>
            <a:r>
              <a:rPr lang="en-US" sz="1600">
                <a:latin typeface="Times New Roman"/>
              </a:rPr>
              <a:t>Long term decline in impression and revenue</a:t>
            </a:r>
          </a:p>
          <a:p>
            <a:pPr>
              <a:lnSpc>
                <a:spcPct val="114999"/>
              </a:lnSpc>
              <a:buFont typeface="Calibri"/>
              <a:buChar char="-"/>
            </a:pPr>
            <a:endParaRPr lang="en-US" sz="1600">
              <a:latin typeface="Times New Roman"/>
            </a:endParaRPr>
          </a:p>
          <a:p>
            <a:pPr marL="139700" indent="0">
              <a:lnSpc>
                <a:spcPct val="114999"/>
              </a:lnSpc>
            </a:pPr>
            <a:r>
              <a:rPr lang="en-US" sz="1600">
                <a:latin typeface="Times New Roman"/>
              </a:rPr>
              <a:t>Recommendations:</a:t>
            </a:r>
          </a:p>
          <a:p>
            <a:pPr marL="139700" indent="0">
              <a:lnSpc>
                <a:spcPct val="114999"/>
              </a:lnSpc>
            </a:pPr>
            <a:endParaRPr lang="en-US" sz="1600">
              <a:latin typeface="Times New Roman"/>
            </a:endParaRPr>
          </a:p>
          <a:p>
            <a:pPr marL="425450" indent="-285750">
              <a:lnSpc>
                <a:spcPct val="114999"/>
              </a:lnSpc>
              <a:buFont typeface="Calibri"/>
              <a:buChar char="-"/>
            </a:pPr>
            <a:r>
              <a:rPr lang="en-US" sz="1600">
                <a:latin typeface="Times New Roman"/>
              </a:rPr>
              <a:t>Extend A/B testing</a:t>
            </a:r>
          </a:p>
          <a:p>
            <a:pPr marL="425450" indent="-285750">
              <a:lnSpc>
                <a:spcPct val="114999"/>
              </a:lnSpc>
              <a:buFont typeface="Calibri"/>
              <a:buChar char="-"/>
            </a:pPr>
            <a:r>
              <a:rPr lang="en-US" sz="1600">
                <a:latin typeface="Times New Roman"/>
              </a:rPr>
              <a:t>Experiment with Ad mix</a:t>
            </a:r>
          </a:p>
          <a:p>
            <a:pPr marL="139700" indent="0">
              <a:lnSpc>
                <a:spcPct val="114999"/>
              </a:lnSpc>
            </a:pPr>
            <a:endParaRPr lang="en-US" sz="1600">
              <a:latin typeface="Times New Roman"/>
            </a:endParaRPr>
          </a:p>
          <a:p>
            <a:pPr marL="139700" indent="0">
              <a:lnSpc>
                <a:spcPct val="114999"/>
              </a:lnSpc>
            </a:pPr>
            <a:endParaRPr lang="en-US" sz="1600">
              <a:latin typeface="Times New Roman"/>
            </a:endParaRPr>
          </a:p>
          <a:p>
            <a:pPr>
              <a:lnSpc>
                <a:spcPct val="114999"/>
              </a:lnSpc>
              <a:buFont typeface="Calibri"/>
              <a:buChar char="-"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C9610B-7899-843A-91AC-384CAA4A016B}"/>
              </a:ext>
            </a:extLst>
          </p:cNvPr>
          <p:cNvSpPr/>
          <p:nvPr/>
        </p:nvSpPr>
        <p:spPr>
          <a:xfrm>
            <a:off x="158261" y="96715"/>
            <a:ext cx="8836269" cy="624253"/>
          </a:xfrm>
          <a:prstGeom prst="rect">
            <a:avLst/>
          </a:prstGeom>
          <a:solidFill>
            <a:srgbClr val="C4DA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06BEF8-4A60-0E07-7605-281A1CFC9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492" y="97729"/>
            <a:ext cx="7704000" cy="572700"/>
          </a:xfrm>
        </p:spPr>
        <p:txBody>
          <a:bodyPr/>
          <a:lstStyle/>
          <a:p>
            <a:pPr algn="ctr"/>
            <a:r>
              <a:rPr lang="en-US">
                <a:latin typeface="Times New Roman"/>
              </a:rPr>
              <a:t>Implications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67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4201" y="0"/>
            <a:ext cx="9144003" cy="6090032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6"/>
          <p:cNvSpPr txBox="1">
            <a:spLocks noGrp="1"/>
          </p:cNvSpPr>
          <p:nvPr>
            <p:ph type="title"/>
          </p:nvPr>
        </p:nvSpPr>
        <p:spPr>
          <a:xfrm>
            <a:off x="865624" y="528450"/>
            <a:ext cx="9144003" cy="20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sz="9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F4461C3-33DB-31AF-D7B5-C2EE50C4436E}"/>
              </a:ext>
            </a:extLst>
          </p:cNvPr>
          <p:cNvSpPr/>
          <p:nvPr/>
        </p:nvSpPr>
        <p:spPr>
          <a:xfrm>
            <a:off x="5640265" y="3244360"/>
            <a:ext cx="1714500" cy="668215"/>
          </a:xfrm>
          <a:prstGeom prst="roundRect">
            <a:avLst/>
          </a:prstGeom>
          <a:solidFill>
            <a:srgbClr val="C4DAF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DC4B692-5FED-7D7E-3301-57A4FFA42BFD}"/>
              </a:ext>
            </a:extLst>
          </p:cNvPr>
          <p:cNvSpPr/>
          <p:nvPr/>
        </p:nvSpPr>
        <p:spPr>
          <a:xfrm>
            <a:off x="3217984" y="3250999"/>
            <a:ext cx="1714500" cy="650630"/>
          </a:xfrm>
          <a:prstGeom prst="roundRect">
            <a:avLst/>
          </a:prstGeom>
          <a:solidFill>
            <a:srgbClr val="C4DAF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0ABD26-A8E1-55A1-9E22-5D56E8780224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5020339" y="2570889"/>
            <a:ext cx="2952600" cy="756900"/>
          </a:xfrm>
        </p:spPr>
        <p:txBody>
          <a:bodyPr/>
          <a:lstStyle/>
          <a:p>
            <a:pPr>
              <a:lnSpc>
                <a:spcPct val="114999"/>
              </a:lnSpc>
            </a:pPr>
            <a:br>
              <a:rPr lang="en-US" sz="1600" b="0">
                <a:latin typeface="Times New Roman"/>
                <a:cs typeface="Times New Roman"/>
              </a:rPr>
            </a:br>
            <a:br>
              <a:rPr lang="en-US" sz="1600" b="0">
                <a:latin typeface="Times New Roman"/>
                <a:cs typeface="Times New Roman"/>
              </a:rPr>
            </a:br>
            <a:endParaRPr lang="en-US" sz="1600" b="0">
              <a:solidFill>
                <a:srgbClr val="333333"/>
              </a:solidFill>
              <a:latin typeface="Times New Roman"/>
              <a:cs typeface="Times New Roman"/>
            </a:endParaRPr>
          </a:p>
          <a:p>
            <a:pPr>
              <a:lnSpc>
                <a:spcPct val="114999"/>
              </a:lnSpc>
            </a:pP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83AC06-1C40-9810-4A82-8470584D3207}"/>
              </a:ext>
            </a:extLst>
          </p:cNvPr>
          <p:cNvSpPr txBox="1"/>
          <p:nvPr/>
        </p:nvSpPr>
        <p:spPr>
          <a:xfrm>
            <a:off x="5714999" y="3283927"/>
            <a:ext cx="262010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aseline="0">
                <a:solidFill>
                  <a:srgbClr val="333333"/>
                </a:solidFill>
                <a:latin typeface="Times New Roman"/>
              </a:rPr>
              <a:t>Sri Priyadharshini Subramanian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589C12-3CB8-2BE8-7256-1502F8FD8D60}"/>
              </a:ext>
            </a:extLst>
          </p:cNvPr>
          <p:cNvSpPr txBox="1"/>
          <p:nvPr/>
        </p:nvSpPr>
        <p:spPr>
          <a:xfrm>
            <a:off x="3424603" y="3393832"/>
            <a:ext cx="1279281" cy="3517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333333"/>
                </a:solidFill>
                <a:latin typeface="Times New Roman"/>
              </a:rPr>
              <a:t>Sanjana Sasi </a:t>
            </a:r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43B3170-D5B8-43AA-9B53-923F25A173FF}"/>
              </a:ext>
            </a:extLst>
          </p:cNvPr>
          <p:cNvSpPr/>
          <p:nvPr/>
        </p:nvSpPr>
        <p:spPr>
          <a:xfrm>
            <a:off x="1011115" y="1288072"/>
            <a:ext cx="1274884" cy="17760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89C3AD4-2DFD-FD51-2726-C22E610E192F}"/>
              </a:ext>
            </a:extLst>
          </p:cNvPr>
          <p:cNvSpPr/>
          <p:nvPr/>
        </p:nvSpPr>
        <p:spPr>
          <a:xfrm>
            <a:off x="3424603" y="1288072"/>
            <a:ext cx="1274884" cy="17760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56CFF5B-7796-4E6A-05C9-256927152B79}"/>
              </a:ext>
            </a:extLst>
          </p:cNvPr>
          <p:cNvSpPr/>
          <p:nvPr/>
        </p:nvSpPr>
        <p:spPr>
          <a:xfrm>
            <a:off x="5750169" y="1288072"/>
            <a:ext cx="1274884" cy="17760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393B294-CE3D-90D9-C9EF-61EBDC0D8B63}"/>
              </a:ext>
            </a:extLst>
          </p:cNvPr>
          <p:cNvSpPr/>
          <p:nvPr/>
        </p:nvSpPr>
        <p:spPr>
          <a:xfrm>
            <a:off x="852854" y="3248758"/>
            <a:ext cx="1718896" cy="641837"/>
          </a:xfrm>
          <a:prstGeom prst="roundRect">
            <a:avLst/>
          </a:prstGeom>
          <a:solidFill>
            <a:srgbClr val="C4DAF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13EDB3-5071-5A22-A350-A79AB6311EF0}"/>
              </a:ext>
            </a:extLst>
          </p:cNvPr>
          <p:cNvSpPr txBox="1"/>
          <p:nvPr/>
        </p:nvSpPr>
        <p:spPr>
          <a:xfrm>
            <a:off x="940776" y="3393831"/>
            <a:ext cx="163097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Radhika Dubey</a:t>
            </a:r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D9CD702-2AF6-0F77-17C9-4A1E928C341A}"/>
              </a:ext>
            </a:extLst>
          </p:cNvPr>
          <p:cNvSpPr/>
          <p:nvPr/>
        </p:nvSpPr>
        <p:spPr>
          <a:xfrm>
            <a:off x="1758460" y="118696"/>
            <a:ext cx="4492870" cy="747346"/>
          </a:xfrm>
          <a:prstGeom prst="rect">
            <a:avLst/>
          </a:prstGeom>
          <a:solidFill>
            <a:srgbClr val="C4DAF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400" b="1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206" name="Google Shape;206;p30"/>
          <p:cNvSpPr txBox="1">
            <a:spLocks noGrp="1"/>
          </p:cNvSpPr>
          <p:nvPr>
            <p:ph type="title"/>
          </p:nvPr>
        </p:nvSpPr>
        <p:spPr>
          <a:xfrm>
            <a:off x="214918" y="11863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3600">
                <a:latin typeface="Times New Roman"/>
                <a:cs typeface="Times New Roman"/>
              </a:rPr>
              <a:t>Team Members</a:t>
            </a:r>
            <a:endParaRPr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person with long hair wearing a coat&#10;&#10;Description automatically generated">
            <a:extLst>
              <a:ext uri="{FF2B5EF4-FFF2-40B4-BE49-F238E27FC236}">
                <a16:creationId xmlns:a16="http://schemas.microsoft.com/office/drawing/2014/main" id="{889064B7-9FF0-4928-0267-E2DBDF25D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595" y="1293613"/>
            <a:ext cx="1274884" cy="1762858"/>
          </a:xfrm>
          <a:prstGeom prst="ellipse">
            <a:avLst/>
          </a:prstGeom>
        </p:spPr>
      </p:pic>
      <p:pic>
        <p:nvPicPr>
          <p:cNvPr id="2" name="Picture 1" descr="A person smiling at camera&#10;&#10;Description automatically generated">
            <a:extLst>
              <a:ext uri="{FF2B5EF4-FFF2-40B4-BE49-F238E27FC236}">
                <a16:creationId xmlns:a16="http://schemas.microsoft.com/office/drawing/2014/main" id="{A85FA917-AA74-F711-6C56-0CA575C06E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3466" y="1288073"/>
            <a:ext cx="1272687" cy="1767254"/>
          </a:xfrm>
          <a:prstGeom prst="ellipse">
            <a:avLst/>
          </a:prstGeom>
        </p:spPr>
      </p:pic>
      <p:pic>
        <p:nvPicPr>
          <p:cNvPr id="5" name="Picture 4" descr="A person smiling at camera&#10;&#10;Description automatically generated">
            <a:extLst>
              <a:ext uri="{FF2B5EF4-FFF2-40B4-BE49-F238E27FC236}">
                <a16:creationId xmlns:a16="http://schemas.microsoft.com/office/drawing/2014/main" id="{B3F26A84-B946-FDCF-0D21-0F904B5E84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6869" y="1296604"/>
            <a:ext cx="1272255" cy="1768857"/>
          </a:xfrm>
          <a:prstGeom prst="ellipse">
            <a:avLst/>
          </a:prstGeom>
        </p:spPr>
      </p:pic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8064A9AE-F967-DA1A-43A0-351DB8516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2A6A956-E816-BB43-5979-05ABE334174E}"/>
              </a:ext>
            </a:extLst>
          </p:cNvPr>
          <p:cNvSpPr/>
          <p:nvPr/>
        </p:nvSpPr>
        <p:spPr>
          <a:xfrm>
            <a:off x="835268" y="1055076"/>
            <a:ext cx="3411415" cy="32575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865A12-5E99-9AA8-2A3A-485D99933E38}"/>
              </a:ext>
            </a:extLst>
          </p:cNvPr>
          <p:cNvSpPr txBox="1"/>
          <p:nvPr/>
        </p:nvSpPr>
        <p:spPr>
          <a:xfrm>
            <a:off x="1019908" y="1006719"/>
            <a:ext cx="3042137" cy="33547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sz="1600">
              <a:latin typeface="Times New Roman"/>
            </a:endParaRPr>
          </a:p>
          <a:p>
            <a:pPr marL="285750" indent="-285750">
              <a:buFont typeface="Calibri"/>
              <a:buChar char="-"/>
            </a:pPr>
            <a:r>
              <a:rPr lang="en-US">
                <a:solidFill>
                  <a:srgbClr val="333333"/>
                </a:solidFill>
                <a:latin typeface="Times New Roman"/>
                <a:cs typeface="Times New Roman"/>
              </a:rPr>
              <a:t>In-app video advertising company</a:t>
            </a:r>
            <a:endParaRPr lang="en-US">
              <a:latin typeface="Times New Roman"/>
            </a:endParaRPr>
          </a:p>
          <a:p>
            <a:endParaRPr lang="en-US">
              <a:solidFill>
                <a:srgbClr val="333333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Calibri"/>
              <a:buChar char="-"/>
            </a:pPr>
            <a:r>
              <a:rPr lang="en-US">
                <a:solidFill>
                  <a:srgbClr val="333333"/>
                </a:solidFill>
                <a:latin typeface="Times New Roman"/>
              </a:rPr>
              <a:t>Optimizes ads for increased engagement and high-value user conversion.</a:t>
            </a:r>
            <a:endParaRPr lang="en-US">
              <a:latin typeface="Times New Roman"/>
            </a:endParaRPr>
          </a:p>
          <a:p>
            <a:endParaRPr lang="en-US">
              <a:solidFill>
                <a:srgbClr val="333333"/>
              </a:solidFill>
              <a:latin typeface="Times New Roman"/>
            </a:endParaRPr>
          </a:p>
          <a:p>
            <a:pPr marL="285750" indent="-285750">
              <a:buFont typeface="Calibri"/>
              <a:buChar char="-"/>
            </a:pPr>
            <a:r>
              <a:rPr lang="en-US">
                <a:latin typeface="Times New Roman"/>
                <a:cs typeface="Times New Roman"/>
              </a:rPr>
              <a:t>Derives most of its revenue from ad conversions, specifically through app installs from these video ads – Cost Per Install</a:t>
            </a:r>
            <a:endParaRPr lang="en-US">
              <a:solidFill>
                <a:srgbClr val="333333"/>
              </a:solidFill>
              <a:latin typeface="Times New Roman"/>
            </a:endParaRPr>
          </a:p>
          <a:p>
            <a:endParaRPr lang="en-US">
              <a:latin typeface="Times New Roman"/>
              <a:cs typeface="Times New Roman"/>
            </a:endParaRPr>
          </a:p>
          <a:p>
            <a:pPr marL="285750" indent="-285750">
              <a:buFont typeface="Calibri"/>
              <a:buChar char="-"/>
            </a:pPr>
            <a:r>
              <a:rPr lang="en-US">
                <a:latin typeface="Times New Roman"/>
                <a:cs typeface="Times New Roman"/>
              </a:rPr>
              <a:t>Considering using a new ad-serving algorithm driven by data science</a:t>
            </a:r>
            <a:endParaRPr lang="en-US">
              <a:solidFill>
                <a:srgbClr val="333333"/>
              </a:solidFill>
              <a:latin typeface="Times New Roman"/>
            </a:endParaRPr>
          </a:p>
          <a:p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D90E4F9-39EB-B399-A1C6-2226C11F7468}"/>
              </a:ext>
            </a:extLst>
          </p:cNvPr>
          <p:cNvSpPr/>
          <p:nvPr/>
        </p:nvSpPr>
        <p:spPr>
          <a:xfrm>
            <a:off x="5178669" y="1477107"/>
            <a:ext cx="3042138" cy="58029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Arial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A119ED0-7704-F3A1-3CE2-4681B01B52C4}"/>
              </a:ext>
            </a:extLst>
          </p:cNvPr>
          <p:cNvSpPr/>
          <p:nvPr/>
        </p:nvSpPr>
        <p:spPr>
          <a:xfrm>
            <a:off x="5178669" y="2211265"/>
            <a:ext cx="3042138" cy="58029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latin typeface="Times New Roman"/>
              <a:cs typeface="Times New Roman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6039A60-9944-B5F6-4DF2-DA7153ED4C23}"/>
              </a:ext>
            </a:extLst>
          </p:cNvPr>
          <p:cNvSpPr/>
          <p:nvPr/>
        </p:nvSpPr>
        <p:spPr>
          <a:xfrm>
            <a:off x="5178669" y="2967404"/>
            <a:ext cx="3042138" cy="75613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rgbClr val="333333"/>
                </a:solidFill>
                <a:latin typeface="Times New Roman"/>
                <a:cs typeface="Times New Roman"/>
              </a:rPr>
              <a:t>Goal</a:t>
            </a:r>
            <a:r>
              <a:rPr lang="en-US">
                <a:solidFill>
                  <a:srgbClr val="333333"/>
                </a:solidFill>
                <a:latin typeface="Times New Roman"/>
                <a:cs typeface="Times New Roman"/>
              </a:rPr>
              <a:t>: Identify which algorithm delivers better </a:t>
            </a:r>
            <a:r>
              <a:rPr lang="en-US" b="1">
                <a:solidFill>
                  <a:srgbClr val="333333"/>
                </a:solidFill>
                <a:latin typeface="Times New Roman"/>
                <a:cs typeface="Times New Roman"/>
              </a:rPr>
              <a:t>conversion rates</a:t>
            </a:r>
            <a:r>
              <a:rPr lang="en-US">
                <a:solidFill>
                  <a:srgbClr val="333333"/>
                </a:solidFill>
                <a:latin typeface="Times New Roman"/>
                <a:cs typeface="Times New Roman"/>
              </a:rPr>
              <a:t> and higher </a:t>
            </a:r>
            <a:r>
              <a:rPr lang="en-US" b="1" err="1">
                <a:solidFill>
                  <a:srgbClr val="333333"/>
                </a:solidFill>
                <a:latin typeface="Times New Roman"/>
                <a:cs typeface="Times New Roman"/>
              </a:rPr>
              <a:t>eRPM</a:t>
            </a:r>
            <a:endParaRPr lang="en-US" err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4392D3-9D2A-45F1-A107-E39611B03154}"/>
              </a:ext>
            </a:extLst>
          </p:cNvPr>
          <p:cNvSpPr txBox="1"/>
          <p:nvPr/>
        </p:nvSpPr>
        <p:spPr>
          <a:xfrm>
            <a:off x="5345723" y="2268415"/>
            <a:ext cx="287508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333333"/>
                </a:solidFill>
                <a:latin typeface="Times New Roman"/>
                <a:cs typeface="Times New Roman"/>
              </a:rPr>
              <a:t>Algorithm B</a:t>
            </a:r>
            <a:r>
              <a:rPr lang="en-US">
                <a:solidFill>
                  <a:srgbClr val="333333"/>
                </a:solidFill>
                <a:latin typeface="Times New Roman"/>
                <a:cs typeface="Times New Roman"/>
              </a:rPr>
              <a:t>: A new, data-driven algorithm.</a:t>
            </a:r>
            <a:r>
              <a:rPr lang="en-US">
                <a:solidFill>
                  <a:srgbClr val="FDFDFD"/>
                </a:solidFill>
                <a:latin typeface="Times New Roman"/>
                <a:cs typeface="Times New Roman"/>
              </a:rPr>
              <a:t> 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AECA5B-F94E-0120-E5CC-C44B79B826FA}"/>
              </a:ext>
            </a:extLst>
          </p:cNvPr>
          <p:cNvSpPr txBox="1"/>
          <p:nvPr/>
        </p:nvSpPr>
        <p:spPr>
          <a:xfrm>
            <a:off x="5345722" y="1529861"/>
            <a:ext cx="2848707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333333"/>
                </a:solidFill>
                <a:latin typeface="Times New Roman"/>
                <a:cs typeface="Times New Roman"/>
              </a:rPr>
              <a:t>Algorithm A</a:t>
            </a:r>
            <a:r>
              <a:rPr lang="en-US">
                <a:solidFill>
                  <a:srgbClr val="333333"/>
                </a:solidFill>
                <a:latin typeface="Times New Roman"/>
                <a:cs typeface="Times New Roman"/>
              </a:rPr>
              <a:t>: The current system in use.</a:t>
            </a:r>
            <a:endParaRPr lang="en-US">
              <a:latin typeface="Times New Roman"/>
              <a:cs typeface="Times New Roman"/>
            </a:endParaRPr>
          </a:p>
          <a:p>
            <a:pPr algn="l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B2A73C-56F5-877B-DC74-CE9ACCC837D0}"/>
              </a:ext>
            </a:extLst>
          </p:cNvPr>
          <p:cNvSpPr/>
          <p:nvPr/>
        </p:nvSpPr>
        <p:spPr>
          <a:xfrm>
            <a:off x="105507" y="118696"/>
            <a:ext cx="8932984" cy="747346"/>
          </a:xfrm>
          <a:prstGeom prst="rect">
            <a:avLst/>
          </a:prstGeom>
          <a:solidFill>
            <a:srgbClr val="C4DAF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err="1">
                <a:solidFill>
                  <a:srgbClr val="000000"/>
                </a:solidFill>
                <a:latin typeface="Times New Roman"/>
                <a:cs typeface="Times New Roman"/>
              </a:rPr>
              <a:t>Vungle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486525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1EAABF7-307C-DD00-B840-9A717A814C02}"/>
              </a:ext>
            </a:extLst>
          </p:cNvPr>
          <p:cNvSpPr/>
          <p:nvPr/>
        </p:nvSpPr>
        <p:spPr>
          <a:xfrm>
            <a:off x="158261" y="96715"/>
            <a:ext cx="8836269" cy="624253"/>
          </a:xfrm>
          <a:prstGeom prst="rect">
            <a:avLst/>
          </a:prstGeom>
          <a:solidFill>
            <a:srgbClr val="C4DA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16A3E-65A5-0044-38CF-E0EC5CE2B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7564" y="149142"/>
            <a:ext cx="2394320" cy="572700"/>
          </a:xfrm>
        </p:spPr>
        <p:txBody>
          <a:bodyPr/>
          <a:lstStyle/>
          <a:p>
            <a:r>
              <a:rPr lang="en-US" sz="2400">
                <a:latin typeface="Times New Roman"/>
              </a:rPr>
              <a:t>Initial Results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19F6EB2-B7B2-9069-C8E3-644AA81E4432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11957" y="1189852"/>
            <a:ext cx="4064630" cy="2609100"/>
          </a:xfrm>
        </p:spPr>
        <p:txBody>
          <a:bodyPr/>
          <a:lstStyle/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</a:rPr>
              <a:t>After two weeks of testing, Algorithm B showed promising results with daily </a:t>
            </a:r>
            <a:r>
              <a:rPr lang="en-US" sz="1600" err="1">
                <a:latin typeface="Times New Roman"/>
              </a:rPr>
              <a:t>eRPM</a:t>
            </a:r>
            <a:r>
              <a:rPr lang="en-US" sz="1600">
                <a:latin typeface="Times New Roman"/>
              </a:rPr>
              <a:t> averaging $0.131 higher than Algorithm A</a:t>
            </a:r>
          </a:p>
          <a:p>
            <a:pPr>
              <a:lnSpc>
                <a:spcPct val="114999"/>
              </a:lnSpc>
            </a:pPr>
            <a:endParaRPr lang="en-US" sz="1600">
              <a:latin typeface="Times New Roman"/>
            </a:endParaRPr>
          </a:p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</a:rPr>
              <a:t>Experiment conducted over a 30-day period, tracking metrics like impressions, completes, clicks, installs, and </a:t>
            </a:r>
            <a:r>
              <a:rPr lang="en-US" sz="1600" err="1">
                <a:latin typeface="Times New Roman"/>
              </a:rPr>
              <a:t>eRPM</a:t>
            </a:r>
            <a:endParaRPr lang="en-US" sz="1600">
              <a:latin typeface="Times New Roman"/>
            </a:endParaRPr>
          </a:p>
          <a:p>
            <a:pPr>
              <a:lnSpc>
                <a:spcPct val="114999"/>
              </a:lnSpc>
            </a:pPr>
            <a:endParaRPr lang="en-US"/>
          </a:p>
        </p:txBody>
      </p:sp>
      <p:pic>
        <p:nvPicPr>
          <p:cNvPr id="5" name="Picture 4" descr="A graph with text on it&#10;&#10;Description automatically generated">
            <a:extLst>
              <a:ext uri="{FF2B5EF4-FFF2-40B4-BE49-F238E27FC236}">
                <a16:creationId xmlns:a16="http://schemas.microsoft.com/office/drawing/2014/main" id="{C2673A9E-CDA0-0BDD-2D54-A2C91A7E8A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913" b="435"/>
          <a:stretch/>
        </p:blipFill>
        <p:spPr>
          <a:xfrm>
            <a:off x="4474724" y="1498364"/>
            <a:ext cx="4572000" cy="178205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86293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6">
            <a:extLst>
              <a:ext uri="{FF2B5EF4-FFF2-40B4-BE49-F238E27FC236}">
                <a16:creationId xmlns:a16="http://schemas.microsoft.com/office/drawing/2014/main" id="{4E1D9813-45DA-8FFB-2DF9-C9D3C3537559}"/>
              </a:ext>
            </a:extLst>
          </p:cNvPr>
          <p:cNvSpPr txBox="1"/>
          <p:nvPr/>
        </p:nvSpPr>
        <p:spPr>
          <a:xfrm>
            <a:off x="958361" y="1006314"/>
            <a:ext cx="7632657" cy="258532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0"/>
            <a:endParaRPr lang="en-US" sz="1800">
              <a:solidFill>
                <a:srgbClr val="333333"/>
              </a:solidFill>
              <a:latin typeface="Times New Roman"/>
              <a:ea typeface="Segoe UI"/>
              <a:cs typeface="Segoe UI"/>
            </a:endParaRPr>
          </a:p>
          <a:p>
            <a:r>
              <a:rPr lang="en-US" sz="1600">
                <a:solidFill>
                  <a:srgbClr val="333333"/>
                </a:solidFill>
                <a:latin typeface="Times New Roman"/>
              </a:rPr>
              <a:t>Used MD5 hashing for random user assignment, minimizing </a:t>
            </a:r>
            <a:r>
              <a:rPr lang="en-US" sz="1600" b="1">
                <a:solidFill>
                  <a:srgbClr val="333333"/>
                </a:solidFill>
                <a:latin typeface="Times New Roman"/>
              </a:rPr>
              <a:t>Sampling Bias</a:t>
            </a:r>
            <a:r>
              <a:rPr lang="en-US" sz="1600">
                <a:solidFill>
                  <a:srgbClr val="333333"/>
                </a:solidFill>
                <a:latin typeface="Times New Roman"/>
              </a:rPr>
              <a:t>.</a:t>
            </a:r>
            <a:endParaRPr lang="en-US" sz="1600">
              <a:latin typeface="Times New Roman"/>
            </a:endParaRPr>
          </a:p>
          <a:p>
            <a:pPr rtl="0"/>
            <a:r>
              <a:rPr lang="en-US" sz="1600">
                <a:solidFill>
                  <a:srgbClr val="333333"/>
                </a:solidFill>
                <a:latin typeface="Times New Roman"/>
                <a:ea typeface="Segoe UI"/>
                <a:cs typeface="Segoe UI"/>
              </a:rPr>
              <a:t>​</a:t>
            </a:r>
          </a:p>
          <a:p>
            <a:pPr marL="285750" lvl="0" indent="-285750" rtl="0">
              <a:buFont typeface="Arial"/>
              <a:buChar char="•"/>
            </a:pPr>
            <a:r>
              <a:rPr lang="en-US" sz="1600" baseline="0">
                <a:solidFill>
                  <a:srgbClr val="333333"/>
                </a:solidFill>
                <a:latin typeface="Times New Roman"/>
                <a:ea typeface="Arial"/>
                <a:cs typeface="Arial"/>
              </a:rPr>
              <a:t>Condition A (Existing Algorithm): 15/16 of users continue to be served ads using </a:t>
            </a:r>
            <a:r>
              <a:rPr lang="en-US" sz="1600" baseline="0" err="1">
                <a:solidFill>
                  <a:srgbClr val="333333"/>
                </a:solidFill>
                <a:latin typeface="Times New Roman"/>
                <a:ea typeface="Arial"/>
                <a:cs typeface="Arial"/>
              </a:rPr>
              <a:t>Vungle’s</a:t>
            </a:r>
            <a:r>
              <a:rPr lang="en-US" sz="1600" baseline="0">
                <a:solidFill>
                  <a:srgbClr val="333333"/>
                </a:solidFill>
                <a:latin typeface="Times New Roman"/>
                <a:ea typeface="Arial"/>
                <a:cs typeface="Arial"/>
              </a:rPr>
              <a:t> current ad-serving algorithm.</a:t>
            </a:r>
            <a:r>
              <a:rPr lang="en-US" sz="1600">
                <a:solidFill>
                  <a:srgbClr val="333333"/>
                </a:solidFill>
                <a:latin typeface="Times New Roman"/>
                <a:ea typeface="Arial"/>
                <a:cs typeface="Arial"/>
              </a:rPr>
              <a:t>​</a:t>
            </a:r>
          </a:p>
          <a:p>
            <a:pPr marL="285750" indent="-285750">
              <a:buFont typeface="Arial"/>
              <a:buChar char="•"/>
            </a:pPr>
            <a:endParaRPr lang="en-US" sz="1600">
              <a:solidFill>
                <a:srgbClr val="333333"/>
              </a:solidFill>
              <a:latin typeface="Times New Roman"/>
            </a:endParaRPr>
          </a:p>
          <a:p>
            <a:pPr marL="285750" lvl="0" indent="-285750" rtl="0">
              <a:buFont typeface="Arial"/>
              <a:buChar char="•"/>
            </a:pPr>
            <a:r>
              <a:rPr lang="en-US" sz="1600" baseline="0">
                <a:solidFill>
                  <a:srgbClr val="333333"/>
                </a:solidFill>
                <a:latin typeface="Times New Roman"/>
                <a:ea typeface="Arial"/>
                <a:cs typeface="Arial"/>
              </a:rPr>
              <a:t>Condition B (New Algorithm): 1/16 of users are randomly selected to receive ads served through the new, machine-learning-based algorithm.</a:t>
            </a:r>
          </a:p>
          <a:p>
            <a:endParaRPr lang="en-US" sz="1600">
              <a:solidFill>
                <a:srgbClr val="333333"/>
              </a:solidFill>
              <a:latin typeface="Times New Roman"/>
            </a:endParaRPr>
          </a:p>
          <a:p>
            <a:r>
              <a:rPr lang="en-US" sz="1600">
                <a:solidFill>
                  <a:srgbClr val="333333"/>
                </a:solidFill>
                <a:latin typeface="Times New Roman"/>
              </a:rPr>
              <a:t>The size of B is small to avoid big loss if the algorithm did not work well.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7D4256-FA8F-5F8F-0813-6492057F187F}"/>
              </a:ext>
            </a:extLst>
          </p:cNvPr>
          <p:cNvSpPr/>
          <p:nvPr/>
        </p:nvSpPr>
        <p:spPr>
          <a:xfrm>
            <a:off x="158261" y="96715"/>
            <a:ext cx="8836269" cy="624253"/>
          </a:xfrm>
          <a:prstGeom prst="rect">
            <a:avLst/>
          </a:prstGeom>
          <a:solidFill>
            <a:srgbClr val="C4DA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tx1"/>
                </a:solidFill>
                <a:latin typeface="Times New Roman"/>
                <a:cs typeface="Arial"/>
              </a:rPr>
              <a:t>Sampling</a:t>
            </a:r>
            <a:endParaRPr lang="en-US" sz="2800" b="1">
              <a:solidFill>
                <a:schemeClr val="tx1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27105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6C934B4D-4A23-38F9-2196-533158570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68FC99-6D86-D162-D22F-453C226DB911}"/>
              </a:ext>
            </a:extLst>
          </p:cNvPr>
          <p:cNvSpPr/>
          <p:nvPr/>
        </p:nvSpPr>
        <p:spPr>
          <a:xfrm>
            <a:off x="158261" y="96715"/>
            <a:ext cx="8836269" cy="624253"/>
          </a:xfrm>
          <a:prstGeom prst="rect">
            <a:avLst/>
          </a:prstGeom>
          <a:solidFill>
            <a:srgbClr val="C4DA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Google Shape;223;p31">
            <a:extLst>
              <a:ext uri="{FF2B5EF4-FFF2-40B4-BE49-F238E27FC236}">
                <a16:creationId xmlns:a16="http://schemas.microsoft.com/office/drawing/2014/main" id="{CAFADC4E-94E4-C117-ADBB-DD2DBAC43A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7675" y="155269"/>
            <a:ext cx="3281918" cy="565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>
                <a:latin typeface="Times New Roman"/>
                <a:cs typeface="Times New Roman"/>
              </a:rPr>
              <a:t>A/B Test Framework</a:t>
            </a:r>
            <a:endParaRPr lang="en-US" sz="2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BF156B-95BB-3E62-71BB-308A1AA456E7}"/>
              </a:ext>
            </a:extLst>
          </p:cNvPr>
          <p:cNvSpPr txBox="1"/>
          <p:nvPr/>
        </p:nvSpPr>
        <p:spPr>
          <a:xfrm>
            <a:off x="1177732" y="1094736"/>
            <a:ext cx="7119023" cy="11899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>
                <a:solidFill>
                  <a:srgbClr val="333333"/>
                </a:solidFill>
                <a:latin typeface="Times New Roman"/>
                <a:cs typeface="Times New Roman"/>
              </a:rPr>
              <a:t>Test Hypotheses</a:t>
            </a:r>
            <a:r>
              <a:rPr lang="en-US" sz="1800">
                <a:solidFill>
                  <a:srgbClr val="333333"/>
                </a:solidFill>
                <a:latin typeface="Times New Roman"/>
                <a:cs typeface="Times New Roman"/>
              </a:rPr>
              <a:t>:</a:t>
            </a:r>
          </a:p>
          <a:p>
            <a:endParaRPr lang="en-US" sz="1800">
              <a:solidFill>
                <a:srgbClr val="333333"/>
              </a:solidFill>
              <a:latin typeface="Times New Roman"/>
              <a:cs typeface="Times New Roman"/>
            </a:endParaRPr>
          </a:p>
          <a:p>
            <a:pPr marL="1093470" indent="-381000">
              <a:lnSpc>
                <a:spcPct val="114999"/>
              </a:lnSpc>
              <a:buFont typeface="Arial,Sans-Serif"/>
              <a:buChar char="•"/>
            </a:pP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H</a:t>
            </a:r>
            <a:r>
              <a:rPr lang="en-US" sz="1600" baseline="-25000">
                <a:solidFill>
                  <a:srgbClr val="333333"/>
                </a:solidFill>
                <a:latin typeface="Times New Roman"/>
                <a:cs typeface="Times New Roman"/>
              </a:rPr>
              <a:t>0</a:t>
            </a: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: No significant difference between Algorithm A and Algorithm B.</a:t>
            </a:r>
          </a:p>
          <a:p>
            <a:pPr marL="1093470" indent="-381000">
              <a:lnSpc>
                <a:spcPct val="114999"/>
              </a:lnSpc>
              <a:buFont typeface="Arial,Sans-Serif"/>
              <a:buChar char="•"/>
            </a:pP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H</a:t>
            </a:r>
            <a:r>
              <a:rPr lang="en-US" sz="1600" baseline="-25000">
                <a:solidFill>
                  <a:srgbClr val="333333"/>
                </a:solidFill>
                <a:latin typeface="Times New Roman"/>
                <a:cs typeface="Times New Roman"/>
              </a:rPr>
              <a:t>1</a:t>
            </a: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: Algorithm B performs better than Algorithm A.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0C89F-2BA6-4059-A3A0-F69A561A4EE8}"/>
              </a:ext>
            </a:extLst>
          </p:cNvPr>
          <p:cNvSpPr txBox="1"/>
          <p:nvPr/>
        </p:nvSpPr>
        <p:spPr>
          <a:xfrm>
            <a:off x="1242582" y="2432288"/>
            <a:ext cx="7119023" cy="11899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>
                <a:solidFill>
                  <a:srgbClr val="333333"/>
                </a:solidFill>
                <a:latin typeface="Times New Roman"/>
                <a:cs typeface="Times New Roman"/>
              </a:rPr>
              <a:t>Metrics Considered</a:t>
            </a:r>
            <a:r>
              <a:rPr lang="en-US" sz="1800">
                <a:solidFill>
                  <a:srgbClr val="333333"/>
                </a:solidFill>
                <a:latin typeface="Times New Roman"/>
                <a:cs typeface="Times New Roman"/>
              </a:rPr>
              <a:t>:</a:t>
            </a:r>
          </a:p>
          <a:p>
            <a:endParaRPr lang="en-US" sz="1800">
              <a:solidFill>
                <a:srgbClr val="333333"/>
              </a:solidFill>
              <a:latin typeface="Times New Roman"/>
              <a:cs typeface="Times New Roman"/>
            </a:endParaRPr>
          </a:p>
          <a:p>
            <a:pPr marL="1093470" indent="-381000">
              <a:lnSpc>
                <a:spcPct val="114999"/>
              </a:lnSpc>
              <a:buFont typeface="Arial,Sans-Serif"/>
              <a:buChar char="•"/>
            </a:pPr>
            <a:r>
              <a:rPr lang="en-US" sz="1600" err="1">
                <a:solidFill>
                  <a:srgbClr val="333333"/>
                </a:solidFill>
                <a:latin typeface="Times New Roman"/>
                <a:cs typeface="Times New Roman"/>
              </a:rPr>
              <a:t>eRPM</a:t>
            </a: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 - E</a:t>
            </a:r>
            <a:r>
              <a:rPr lang="en-US" sz="1600">
                <a:solidFill>
                  <a:srgbClr val="333333"/>
                </a:solidFill>
              </a:rPr>
              <a:t>ffective revenue per 1000 impressions</a:t>
            </a:r>
          </a:p>
          <a:p>
            <a:pPr marL="1093470" indent="-381000">
              <a:lnSpc>
                <a:spcPct val="114999"/>
              </a:lnSpc>
              <a:buFont typeface="Arial,Sans-Serif"/>
              <a:buChar char="•"/>
            </a:pP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Conversion Rate</a:t>
            </a:r>
          </a:p>
        </p:txBody>
      </p:sp>
    </p:spTree>
    <p:extLst>
      <p:ext uri="{BB962C8B-B14F-4D97-AF65-F5344CB8AC3E}">
        <p14:creationId xmlns:p14="http://schemas.microsoft.com/office/powerpoint/2010/main" val="602551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6BEB952-0BC1-474A-0DEC-BABC2BA80B3D}"/>
              </a:ext>
            </a:extLst>
          </p:cNvPr>
          <p:cNvSpPr/>
          <p:nvPr/>
        </p:nvSpPr>
        <p:spPr>
          <a:xfrm>
            <a:off x="158261" y="96715"/>
            <a:ext cx="8836269" cy="624253"/>
          </a:xfrm>
          <a:prstGeom prst="rect">
            <a:avLst/>
          </a:prstGeom>
          <a:solidFill>
            <a:srgbClr val="C4DA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69639-ECD7-2E93-052B-B3D603C6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46087"/>
            <a:ext cx="7704000" cy="572700"/>
          </a:xfrm>
        </p:spPr>
        <p:txBody>
          <a:bodyPr/>
          <a:lstStyle/>
          <a:p>
            <a:pPr algn="ctr"/>
            <a:r>
              <a:rPr lang="en-US" sz="2400">
                <a:latin typeface="Times New Roman"/>
              </a:rPr>
              <a:t>T - </a:t>
            </a:r>
            <a:r>
              <a:rPr lang="en-US">
                <a:latin typeface="Times New Roman"/>
              </a:rPr>
              <a:t>test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E3D8A-E9DC-88B0-319B-BB57582E3C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99006" y="1284926"/>
            <a:ext cx="3582300" cy="2263380"/>
          </a:xfrm>
        </p:spPr>
        <p:txBody>
          <a:bodyPr/>
          <a:lstStyle/>
          <a:p>
            <a:r>
              <a:rPr lang="en-US" sz="1600">
                <a:latin typeface="Times New Roman"/>
              </a:rPr>
              <a:t>Significance Value </a:t>
            </a:r>
            <a:r>
              <a:rPr lang="en-US" sz="1600">
                <a:solidFill>
                  <a:srgbClr val="333333"/>
                </a:solidFill>
                <a:latin typeface="Times New Roman"/>
                <a:cs typeface="Arial"/>
              </a:rPr>
              <a:t>(</a:t>
            </a:r>
            <a:r>
              <a:rPr lang="en-US" sz="1600">
                <a:solidFill>
                  <a:srgbClr val="000000"/>
                </a:solidFill>
                <a:latin typeface="Times New Roman"/>
                <a:cs typeface="Arial"/>
              </a:rPr>
              <a:t>α)</a:t>
            </a:r>
            <a:r>
              <a:rPr lang="en-US" sz="1600">
                <a:latin typeface="Times New Roman"/>
              </a:rPr>
              <a:t> = 0.05</a:t>
            </a:r>
          </a:p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</a:rPr>
              <a:t>p-value = </a:t>
            </a:r>
            <a:r>
              <a:rPr lang="en-US" sz="1600">
                <a:solidFill>
                  <a:srgbClr val="000000"/>
                </a:solidFill>
                <a:latin typeface="Times New Roman"/>
                <a:cs typeface="Arial"/>
              </a:rPr>
              <a:t>0.13738211</a:t>
            </a:r>
          </a:p>
          <a:p>
            <a:pPr>
              <a:lnSpc>
                <a:spcPct val="114999"/>
              </a:lnSpc>
            </a:pPr>
            <a:endParaRPr lang="en-US" sz="1600">
              <a:solidFill>
                <a:srgbClr val="000000"/>
              </a:solidFill>
              <a:latin typeface="Times New Roman"/>
              <a:cs typeface="Arial"/>
            </a:endParaRPr>
          </a:p>
          <a:p>
            <a:pPr>
              <a:lnSpc>
                <a:spcPct val="114999"/>
              </a:lnSpc>
            </a:pP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p-value </a:t>
            </a:r>
            <a:r>
              <a:rPr lang="en-US" sz="1600">
                <a:solidFill>
                  <a:srgbClr val="000000"/>
                </a:solidFill>
                <a:latin typeface="Times New Roman"/>
                <a:cs typeface="Arial"/>
              </a:rPr>
              <a:t>&gt; α</a:t>
            </a:r>
            <a:endParaRPr lang="en-US"/>
          </a:p>
          <a:p>
            <a:pPr>
              <a:lnSpc>
                <a:spcPct val="114999"/>
              </a:lnSpc>
            </a:pPr>
            <a:endParaRPr lang="en-US" sz="1600">
              <a:solidFill>
                <a:srgbClr val="000000"/>
              </a:solidFill>
              <a:latin typeface="Times New Roman"/>
              <a:cs typeface="Arial"/>
            </a:endParaRPr>
          </a:p>
          <a:p>
            <a:pPr>
              <a:lnSpc>
                <a:spcPct val="114999"/>
              </a:lnSpc>
            </a:pPr>
            <a:r>
              <a:rPr lang="en-US" sz="1600">
                <a:solidFill>
                  <a:srgbClr val="000000"/>
                </a:solidFill>
                <a:latin typeface="Times New Roman"/>
                <a:cs typeface="Arial"/>
              </a:rPr>
              <a:t>We fail to reject Null hypothesis!</a:t>
            </a:r>
          </a:p>
          <a:p>
            <a:pPr>
              <a:lnSpc>
                <a:spcPct val="114999"/>
              </a:lnSpc>
            </a:pPr>
            <a:endParaRPr lang="en-US" sz="1600">
              <a:solidFill>
                <a:srgbClr val="333333"/>
              </a:solidFill>
              <a:latin typeface="Times New Roman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21C48F-DB9C-ED29-7A57-EB457DB56DB6}"/>
              </a:ext>
            </a:extLst>
          </p:cNvPr>
          <p:cNvSpPr txBox="1"/>
          <p:nvPr/>
        </p:nvSpPr>
        <p:spPr>
          <a:xfrm>
            <a:off x="987505" y="1367909"/>
            <a:ext cx="3209193" cy="13644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40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H</a:t>
            </a:r>
            <a:r>
              <a:rPr lang="en-US" sz="2000" baseline="-25000">
                <a:solidFill>
                  <a:srgbClr val="333333"/>
                </a:solidFill>
                <a:latin typeface="Times New Roman"/>
                <a:cs typeface="Times New Roman"/>
              </a:rPr>
              <a:t>0</a:t>
            </a:r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: µ</a:t>
            </a:r>
            <a:r>
              <a:rPr lang="en-US" sz="2400" err="1">
                <a:solidFill>
                  <a:srgbClr val="333333"/>
                </a:solidFill>
                <a:latin typeface="Times New Roman"/>
                <a:cs typeface="Times New Roman"/>
              </a:rPr>
              <a:t>eRPM</a:t>
            </a:r>
            <a:r>
              <a:rPr lang="en-US" sz="24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r>
              <a:rPr lang="en-US" sz="2400" baseline="-2500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= µ</a:t>
            </a:r>
            <a:r>
              <a:rPr lang="en-US" sz="2400" err="1">
                <a:solidFill>
                  <a:srgbClr val="333333"/>
                </a:solidFill>
                <a:latin typeface="Times New Roman"/>
                <a:cs typeface="Times New Roman"/>
              </a:rPr>
              <a:t>eRPM</a:t>
            </a:r>
            <a:r>
              <a:rPr lang="en-US" sz="24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B</a:t>
            </a:r>
            <a:r>
              <a:rPr lang="en-US" sz="2400" baseline="-2500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endParaRPr lang="en-US" sz="2400">
              <a:solidFill>
                <a:srgbClr val="333333"/>
              </a:solidFill>
              <a:latin typeface="Times New Roman"/>
              <a:cs typeface="Times New Roman"/>
            </a:endParaRPr>
          </a:p>
          <a:p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H</a:t>
            </a:r>
            <a:r>
              <a:rPr lang="en-US" sz="2400" baseline="-25000">
                <a:solidFill>
                  <a:srgbClr val="333333"/>
                </a:solidFill>
                <a:latin typeface="Times New Roman"/>
                <a:cs typeface="Times New Roman"/>
              </a:rPr>
              <a:t>1</a:t>
            </a:r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: µ</a:t>
            </a:r>
            <a:r>
              <a:rPr lang="en-US" sz="2400" err="1">
                <a:solidFill>
                  <a:srgbClr val="333333"/>
                </a:solidFill>
                <a:latin typeface="Times New Roman"/>
                <a:cs typeface="Times New Roman"/>
              </a:rPr>
              <a:t>eRPM</a:t>
            </a:r>
            <a:r>
              <a:rPr lang="en-US" sz="24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r>
              <a:rPr lang="en-US" sz="1600" baseline="-25000">
                <a:solidFill>
                  <a:srgbClr val="333333"/>
                </a:solidFill>
                <a:latin typeface="Times New Roman"/>
                <a:cs typeface="Times New Roman"/>
              </a:rPr>
              <a:t> </a:t>
            </a:r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≠ µ</a:t>
            </a:r>
            <a:r>
              <a:rPr lang="en-US" sz="2400" err="1">
                <a:solidFill>
                  <a:srgbClr val="333333"/>
                </a:solidFill>
                <a:latin typeface="Times New Roman"/>
                <a:cs typeface="Times New Roman"/>
              </a:rPr>
              <a:t>eRPM</a:t>
            </a:r>
            <a:r>
              <a:rPr lang="en-US" sz="24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B</a:t>
            </a:r>
            <a:endParaRPr lang="en-US" sz="2400" err="1">
              <a:solidFill>
                <a:srgbClr val="333333"/>
              </a:solidFill>
              <a:latin typeface="Times New Roman"/>
              <a:cs typeface="Times New Roman"/>
            </a:endParaRPr>
          </a:p>
          <a:p>
            <a:endParaRPr lang="en-US" sz="1600" baseline="-25000">
              <a:solidFill>
                <a:srgbClr val="333333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15035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85A32A6-97C4-A573-7D1F-3963D87C9A0E}"/>
              </a:ext>
            </a:extLst>
          </p:cNvPr>
          <p:cNvSpPr/>
          <p:nvPr/>
        </p:nvSpPr>
        <p:spPr>
          <a:xfrm>
            <a:off x="153865" y="158261"/>
            <a:ext cx="8836269" cy="624253"/>
          </a:xfrm>
          <a:prstGeom prst="rect">
            <a:avLst/>
          </a:prstGeom>
          <a:solidFill>
            <a:srgbClr val="C4DA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69639-ECD7-2E93-052B-B3D603C6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908" y="207633"/>
            <a:ext cx="7704000" cy="572700"/>
          </a:xfrm>
        </p:spPr>
        <p:txBody>
          <a:bodyPr/>
          <a:lstStyle/>
          <a:p>
            <a:pPr algn="ctr"/>
            <a:r>
              <a:rPr lang="en-US" sz="2400">
                <a:latin typeface="Times New Roman"/>
              </a:rPr>
              <a:t>T – </a:t>
            </a:r>
            <a:r>
              <a:rPr lang="en-US">
                <a:latin typeface="Times New Roman"/>
              </a:rPr>
              <a:t>test - Interpretation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C945229-F879-5D15-588A-88B61DF9EB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031" y="942733"/>
            <a:ext cx="7949689" cy="2609100"/>
          </a:xfrm>
        </p:spPr>
        <p:txBody>
          <a:bodyPr/>
          <a:lstStyle/>
          <a:p>
            <a:endParaRPr lang="en-US">
              <a:latin typeface="Times New Roman"/>
            </a:endParaRPr>
          </a:p>
          <a:p>
            <a:pPr>
              <a:lnSpc>
                <a:spcPct val="114999"/>
              </a:lnSpc>
            </a:pPr>
            <a:r>
              <a:rPr lang="en-US" sz="1800" b="1">
                <a:latin typeface="Times New Roman"/>
              </a:rPr>
              <a:t>Interpretation</a:t>
            </a:r>
            <a:r>
              <a:rPr lang="en-US">
                <a:latin typeface="Times New Roman"/>
              </a:rPr>
              <a:t>: </a:t>
            </a:r>
            <a:r>
              <a:rPr lang="en-US" sz="1600">
                <a:latin typeface="Times New Roman"/>
              </a:rPr>
              <a:t>Since the p-value is greater than the typical significance level (0.05), we fail to reject the null hypothesis. </a:t>
            </a:r>
          </a:p>
          <a:p>
            <a:pPr>
              <a:lnSpc>
                <a:spcPct val="114999"/>
              </a:lnSpc>
            </a:pPr>
            <a:endParaRPr lang="en-US" sz="1600">
              <a:latin typeface="Times New Roman"/>
            </a:endParaRPr>
          </a:p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</a:rPr>
              <a:t>This suggests no significant difference in </a:t>
            </a:r>
            <a:r>
              <a:rPr lang="en-US" sz="1600" err="1">
                <a:latin typeface="Times New Roman"/>
              </a:rPr>
              <a:t>eRPM</a:t>
            </a:r>
            <a:r>
              <a:rPr lang="en-US" sz="1600">
                <a:latin typeface="Times New Roman"/>
              </a:rPr>
              <a:t> between Algorithm A and Algorithm B based on this test.</a:t>
            </a:r>
          </a:p>
          <a:p>
            <a:pPr>
              <a:lnSpc>
                <a:spcPct val="114999"/>
              </a:lnSpc>
            </a:pPr>
            <a:endParaRPr lang="en-US" sz="1600">
              <a:latin typeface="Times New Roman"/>
            </a:endParaRPr>
          </a:p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</a:rPr>
              <a:t>Is this test conclusive enough for the metric? </a:t>
            </a:r>
          </a:p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</a:rPr>
              <a:t>Considers samples to be independent of each other</a:t>
            </a:r>
          </a:p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</a:rPr>
              <a:t>Does not consider the day-to-day fluctuations that impact both algorithms in the same way.</a:t>
            </a:r>
          </a:p>
        </p:txBody>
      </p:sp>
    </p:spTree>
    <p:extLst>
      <p:ext uri="{BB962C8B-B14F-4D97-AF65-F5344CB8AC3E}">
        <p14:creationId xmlns:p14="http://schemas.microsoft.com/office/powerpoint/2010/main" val="2439186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8779365-83AD-CFF3-D1F2-D6FF7324EBD8}"/>
              </a:ext>
            </a:extLst>
          </p:cNvPr>
          <p:cNvSpPr/>
          <p:nvPr/>
        </p:nvSpPr>
        <p:spPr>
          <a:xfrm>
            <a:off x="158261" y="96715"/>
            <a:ext cx="8836269" cy="624253"/>
          </a:xfrm>
          <a:prstGeom prst="rect">
            <a:avLst/>
          </a:prstGeom>
          <a:solidFill>
            <a:srgbClr val="C4DA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8A04A8-31C3-09E3-2229-32E5D3AF1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46087"/>
            <a:ext cx="7704000" cy="572700"/>
          </a:xfrm>
        </p:spPr>
        <p:txBody>
          <a:bodyPr/>
          <a:lstStyle/>
          <a:p>
            <a:pPr algn="ctr"/>
            <a:r>
              <a:rPr lang="en-US">
                <a:latin typeface="Times New Roman"/>
              </a:rPr>
              <a:t>Paired T-test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938C9E-F94D-3E87-9C77-23AE0810EF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</a:rPr>
              <a:t>Significance Value </a:t>
            </a:r>
            <a:r>
              <a:rPr lang="en-US" sz="1600">
                <a:solidFill>
                  <a:srgbClr val="000000"/>
                </a:solidFill>
                <a:latin typeface="Times New Roman"/>
                <a:cs typeface="Arial"/>
              </a:rPr>
              <a:t>α</a:t>
            </a:r>
            <a:r>
              <a:rPr lang="en-US" sz="1600">
                <a:latin typeface="Times New Roman"/>
              </a:rPr>
              <a:t> = 0.05</a:t>
            </a:r>
          </a:p>
          <a:p>
            <a:pPr>
              <a:lnSpc>
                <a:spcPct val="114999"/>
              </a:lnSpc>
            </a:pPr>
            <a:r>
              <a:rPr lang="en-US" sz="1600">
                <a:latin typeface="Times New Roman"/>
              </a:rPr>
              <a:t>p-value = </a:t>
            </a:r>
            <a:r>
              <a:rPr lang="en-US" sz="1600">
                <a:solidFill>
                  <a:srgbClr val="000000"/>
                </a:solidFill>
                <a:latin typeface="Times New Roman"/>
                <a:cs typeface="Arial"/>
              </a:rPr>
              <a:t>0.002405648</a:t>
            </a:r>
            <a:endParaRPr lang="en-US" sz="1600">
              <a:latin typeface="Times New Roman"/>
            </a:endParaRPr>
          </a:p>
          <a:p>
            <a:pPr>
              <a:lnSpc>
                <a:spcPct val="114999"/>
              </a:lnSpc>
            </a:pPr>
            <a:endParaRPr lang="en-US" sz="1600">
              <a:solidFill>
                <a:srgbClr val="000000"/>
              </a:solidFill>
              <a:latin typeface="Times New Roman"/>
              <a:cs typeface="Arial"/>
            </a:endParaRPr>
          </a:p>
          <a:p>
            <a:pPr>
              <a:lnSpc>
                <a:spcPct val="114999"/>
              </a:lnSpc>
            </a:pPr>
            <a:r>
              <a:rPr lang="en-US" sz="1600">
                <a:solidFill>
                  <a:srgbClr val="333333"/>
                </a:solidFill>
                <a:latin typeface="Times New Roman"/>
                <a:cs typeface="Times New Roman"/>
              </a:rPr>
              <a:t>p-value </a:t>
            </a:r>
            <a:r>
              <a:rPr lang="en-US" sz="1600">
                <a:solidFill>
                  <a:srgbClr val="000000"/>
                </a:solidFill>
                <a:latin typeface="Times New Roman"/>
                <a:cs typeface="Arial"/>
              </a:rPr>
              <a:t>&lt; α</a:t>
            </a:r>
            <a:endParaRPr lang="en-US" sz="1600">
              <a:latin typeface="Times New Roman"/>
            </a:endParaRPr>
          </a:p>
          <a:p>
            <a:pPr>
              <a:lnSpc>
                <a:spcPct val="114999"/>
              </a:lnSpc>
            </a:pPr>
            <a:endParaRPr lang="en-US" sz="1600">
              <a:solidFill>
                <a:srgbClr val="000000"/>
              </a:solidFill>
              <a:latin typeface="Times New Roman"/>
              <a:cs typeface="Arial"/>
            </a:endParaRPr>
          </a:p>
          <a:p>
            <a:pPr>
              <a:lnSpc>
                <a:spcPct val="114999"/>
              </a:lnSpc>
            </a:pPr>
            <a:r>
              <a:rPr lang="en-US" sz="1600">
                <a:solidFill>
                  <a:srgbClr val="000000"/>
                </a:solidFill>
                <a:latin typeface="Times New Roman"/>
                <a:cs typeface="Arial"/>
              </a:rPr>
              <a:t>We reject the Null hypothesis!</a:t>
            </a:r>
          </a:p>
          <a:p>
            <a:pPr>
              <a:lnSpc>
                <a:spcPct val="114999"/>
              </a:lnSpc>
            </a:pP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728470-DAD3-A460-192C-AF0D66C74A0C}"/>
              </a:ext>
            </a:extLst>
          </p:cNvPr>
          <p:cNvSpPr txBox="1"/>
          <p:nvPr/>
        </p:nvSpPr>
        <p:spPr>
          <a:xfrm>
            <a:off x="980341" y="1538653"/>
            <a:ext cx="3715841" cy="10154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H</a:t>
            </a:r>
            <a:r>
              <a:rPr lang="en-US" sz="2000" baseline="-25000">
                <a:solidFill>
                  <a:srgbClr val="333333"/>
                </a:solidFill>
                <a:latin typeface="Times New Roman"/>
                <a:cs typeface="Times New Roman"/>
              </a:rPr>
              <a:t>0</a:t>
            </a:r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:  µ</a:t>
            </a:r>
            <a:r>
              <a:rPr lang="en-US" sz="2400" err="1">
                <a:solidFill>
                  <a:srgbClr val="333333"/>
                </a:solidFill>
                <a:latin typeface="Times New Roman"/>
                <a:cs typeface="Times New Roman"/>
              </a:rPr>
              <a:t>eRPM</a:t>
            </a:r>
            <a:r>
              <a:rPr lang="en-US" sz="24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B</a:t>
            </a:r>
            <a:r>
              <a:rPr lang="en-US" sz="2400" baseline="-2500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- µ</a:t>
            </a:r>
            <a:r>
              <a:rPr lang="en-US" sz="2400" err="1">
                <a:solidFill>
                  <a:srgbClr val="333333"/>
                </a:solidFill>
                <a:latin typeface="Times New Roman"/>
                <a:cs typeface="Times New Roman"/>
              </a:rPr>
              <a:t>eRPM</a:t>
            </a:r>
            <a:r>
              <a:rPr lang="en-US" sz="24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 = 0</a:t>
            </a:r>
          </a:p>
          <a:p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H</a:t>
            </a:r>
            <a:r>
              <a:rPr lang="en-US" sz="2400" baseline="-25000">
                <a:solidFill>
                  <a:srgbClr val="333333"/>
                </a:solidFill>
                <a:latin typeface="Times New Roman"/>
                <a:cs typeface="Times New Roman"/>
              </a:rPr>
              <a:t>1</a:t>
            </a:r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:  µ</a:t>
            </a:r>
            <a:r>
              <a:rPr lang="en-US" sz="2400" err="1">
                <a:solidFill>
                  <a:srgbClr val="333333"/>
                </a:solidFill>
                <a:latin typeface="Times New Roman"/>
                <a:cs typeface="Times New Roman"/>
              </a:rPr>
              <a:t>eRPM</a:t>
            </a:r>
            <a:r>
              <a:rPr lang="en-US" sz="24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B</a:t>
            </a:r>
            <a:r>
              <a:rPr lang="en-US" sz="1600" baseline="-25000">
                <a:solidFill>
                  <a:srgbClr val="333333"/>
                </a:solidFill>
                <a:latin typeface="Times New Roman"/>
                <a:cs typeface="Times New Roman"/>
              </a:rPr>
              <a:t> </a:t>
            </a:r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- µ</a:t>
            </a:r>
            <a:r>
              <a:rPr lang="en-US" sz="2400" err="1">
                <a:solidFill>
                  <a:srgbClr val="333333"/>
                </a:solidFill>
                <a:latin typeface="Times New Roman"/>
                <a:cs typeface="Times New Roman"/>
              </a:rPr>
              <a:t>eRPM</a:t>
            </a:r>
            <a:r>
              <a:rPr lang="en-US" sz="2400" baseline="-25000" err="1">
                <a:solidFill>
                  <a:srgbClr val="333333"/>
                </a:solidFill>
                <a:latin typeface="Times New Roman"/>
                <a:cs typeface="Times New Roman"/>
              </a:rPr>
              <a:t>A</a:t>
            </a:r>
            <a:r>
              <a:rPr lang="en-US" sz="2400">
                <a:solidFill>
                  <a:srgbClr val="333333"/>
                </a:solidFill>
                <a:latin typeface="Times New Roman"/>
                <a:cs typeface="Times New Roman"/>
              </a:rPr>
              <a:t> ≠ 0</a:t>
            </a:r>
            <a:endParaRPr lang="en-US" sz="2400" baseline="-25000">
              <a:solidFill>
                <a:srgbClr val="333333"/>
              </a:solidFill>
              <a:latin typeface="Times New Roman"/>
              <a:cs typeface="Times New Roman"/>
            </a:endParaRPr>
          </a:p>
          <a:p>
            <a:endParaRPr lang="en-US" sz="1600" baseline="-25000">
              <a:solidFill>
                <a:srgbClr val="333333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47441916"/>
      </p:ext>
    </p:extLst>
  </p:cSld>
  <p:clrMapOvr>
    <a:masterClrMapping/>
  </p:clrMapOvr>
</p:sld>
</file>

<file path=ppt/theme/theme1.xml><?xml version="1.0" encoding="utf-8"?>
<a:theme xmlns:a="http://schemas.openxmlformats.org/drawingml/2006/main" name="Statistics and Probability: Statistical Models and Inference - 11th Grade by Slidesgo">
  <a:themeElements>
    <a:clrScheme name="Simple Light">
      <a:dk1>
        <a:srgbClr val="333333"/>
      </a:dk1>
      <a:lt1>
        <a:srgbClr val="FDFDFD"/>
      </a:lt1>
      <a:dk2>
        <a:srgbClr val="C4DAFB"/>
      </a:dk2>
      <a:lt2>
        <a:srgbClr val="4C91E1"/>
      </a:lt2>
      <a:accent1>
        <a:srgbClr val="1155CC"/>
      </a:accent1>
      <a:accent2>
        <a:srgbClr val="1C458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748</Words>
  <Application>Microsoft Macintosh PowerPoint</Application>
  <PresentationFormat>On-screen Show (16:9)</PresentationFormat>
  <Paragraphs>126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Anaheim</vt:lpstr>
      <vt:lpstr>Lato</vt:lpstr>
      <vt:lpstr>Statistics and Probability: Statistical Models and Inference - 11th Grade by Slidesgo</vt:lpstr>
      <vt:lpstr>A/B Testing at Vungle  Professor - Vatsal Maru  MIS 6344.001 - Web Analytics</vt:lpstr>
      <vt:lpstr>Team Members</vt:lpstr>
      <vt:lpstr>PowerPoint Presentation</vt:lpstr>
      <vt:lpstr>Initial Results</vt:lpstr>
      <vt:lpstr>PowerPoint Presentation</vt:lpstr>
      <vt:lpstr>A/B Test Framework</vt:lpstr>
      <vt:lpstr>T - test</vt:lpstr>
      <vt:lpstr>T – test - Interpretation</vt:lpstr>
      <vt:lpstr>Paired T-test</vt:lpstr>
      <vt:lpstr>PowerPoint Presentation</vt:lpstr>
      <vt:lpstr>Paired T – test - Interpretation</vt:lpstr>
      <vt:lpstr>eRPM Conclusion</vt:lpstr>
      <vt:lpstr>Z - test</vt:lpstr>
      <vt:lpstr>PowerPoint Presentation</vt:lpstr>
      <vt:lpstr>Conclusion</vt:lpstr>
      <vt:lpstr>Implications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Dubey, Radhika</cp:lastModifiedBy>
  <cp:revision>1</cp:revision>
  <dcterms:modified xsi:type="dcterms:W3CDTF">2024-12-04T19:17:50Z</dcterms:modified>
</cp:coreProperties>
</file>